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CCA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804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ยึด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ยึด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ยึด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ยึด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24" name="ตัวยึด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29" name="ตัวยึด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ยึด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C6D5BA-179B-467B-AF80-E9FA91EA20CD}" type="datetimeFigureOut">
              <a:rPr lang="th-TH" smtClean="0"/>
              <a:pPr/>
              <a:t>13/07/60</a:t>
            </a:fld>
            <a:endParaRPr lang="th-TH"/>
          </a:p>
        </p:txBody>
      </p:sp>
      <p:sp>
        <p:nvSpPr>
          <p:cNvPr id="28" name="ตัวยึด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7FDF11-D701-4D73-A943-CBE0915747A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microsoft.com/office/2007/relationships/hdphoto" Target="../media/hdphoto2.wdp"/><Relationship Id="rId26" Type="http://schemas.openxmlformats.org/officeDocument/2006/relationships/image" Target="../media/image20.png"/><Relationship Id="rId39" Type="http://schemas.microsoft.com/office/2007/relationships/hdphoto" Target="../media/hdphoto9.wdp"/><Relationship Id="rId21" Type="http://schemas.openxmlformats.org/officeDocument/2006/relationships/image" Target="../media/image15.png"/><Relationship Id="rId34" Type="http://schemas.openxmlformats.org/officeDocument/2006/relationships/image" Target="../media/image26.png"/><Relationship Id="rId42" Type="http://schemas.openxmlformats.org/officeDocument/2006/relationships/image" Target="../media/image32.emf"/><Relationship Id="rId47" Type="http://schemas.openxmlformats.org/officeDocument/2006/relationships/image" Target="../media/image37.emf"/><Relationship Id="rId50" Type="http://schemas.openxmlformats.org/officeDocument/2006/relationships/image" Target="../media/image40.png"/><Relationship Id="rId55" Type="http://schemas.openxmlformats.org/officeDocument/2006/relationships/image" Target="../media/image45.png"/><Relationship Id="rId7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19.png"/><Relationship Id="rId33" Type="http://schemas.microsoft.com/office/2007/relationships/hdphoto" Target="../media/hdphoto6.wdp"/><Relationship Id="rId38" Type="http://schemas.openxmlformats.org/officeDocument/2006/relationships/image" Target="../media/image29.png"/><Relationship Id="rId46" Type="http://schemas.openxmlformats.org/officeDocument/2006/relationships/image" Target="../media/image36.emf"/><Relationship Id="rId2" Type="http://schemas.openxmlformats.org/officeDocument/2006/relationships/image" Target="../media/image3.png"/><Relationship Id="rId16" Type="http://schemas.openxmlformats.org/officeDocument/2006/relationships/image" Target="../media/image11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41" Type="http://schemas.openxmlformats.org/officeDocument/2006/relationships/image" Target="../media/image31.emf"/><Relationship Id="rId54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24" Type="http://schemas.openxmlformats.org/officeDocument/2006/relationships/image" Target="../media/image18.png"/><Relationship Id="rId32" Type="http://schemas.openxmlformats.org/officeDocument/2006/relationships/image" Target="../media/image25.png"/><Relationship Id="rId37" Type="http://schemas.microsoft.com/office/2007/relationships/hdphoto" Target="../media/hdphoto8.wdp"/><Relationship Id="rId40" Type="http://schemas.openxmlformats.org/officeDocument/2006/relationships/image" Target="../media/image30.emf"/><Relationship Id="rId45" Type="http://schemas.openxmlformats.org/officeDocument/2006/relationships/image" Target="../media/image35.emf"/><Relationship Id="rId53" Type="http://schemas.openxmlformats.org/officeDocument/2006/relationships/image" Target="../media/image43.png"/><Relationship Id="rId58" Type="http://schemas.openxmlformats.org/officeDocument/2006/relationships/image" Target="../media/image48.jpeg"/><Relationship Id="rId5" Type="http://schemas.openxmlformats.org/officeDocument/2006/relationships/image" Target="../media/image6.png"/><Relationship Id="rId15" Type="http://schemas.microsoft.com/office/2007/relationships/hdphoto" Target="../media/hdphoto4.wdp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28.png"/><Relationship Id="rId49" Type="http://schemas.openxmlformats.org/officeDocument/2006/relationships/image" Target="../media/image39.png"/><Relationship Id="rId57" Type="http://schemas.openxmlformats.org/officeDocument/2006/relationships/image" Target="../media/image47.jpeg"/><Relationship Id="rId10" Type="http://schemas.openxmlformats.org/officeDocument/2006/relationships/image" Target="../media/image10.png"/><Relationship Id="rId19" Type="http://schemas.openxmlformats.org/officeDocument/2006/relationships/image" Target="../media/image13.png"/><Relationship Id="rId31" Type="http://schemas.microsoft.com/office/2007/relationships/hdphoto" Target="../media/hdphoto5.wdp"/><Relationship Id="rId44" Type="http://schemas.openxmlformats.org/officeDocument/2006/relationships/image" Target="../media/image34.emf"/><Relationship Id="rId52" Type="http://schemas.openxmlformats.org/officeDocument/2006/relationships/image" Target="../media/image42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7.png"/><Relationship Id="rId43" Type="http://schemas.openxmlformats.org/officeDocument/2006/relationships/image" Target="../media/image33.emf"/><Relationship Id="rId48" Type="http://schemas.openxmlformats.org/officeDocument/2006/relationships/image" Target="../media/image38.png"/><Relationship Id="rId56" Type="http://schemas.openxmlformats.org/officeDocument/2006/relationships/image" Target="../media/image46.jpeg"/><Relationship Id="rId8" Type="http://schemas.openxmlformats.org/officeDocument/2006/relationships/image" Target="../media/image8.png"/><Relationship Id="rId51" Type="http://schemas.openxmlformats.org/officeDocument/2006/relationships/image" Target="../media/image41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683"/>
          <p:cNvSpPr/>
          <p:nvPr/>
        </p:nvSpPr>
        <p:spPr>
          <a:xfrm>
            <a:off x="2143108" y="80191"/>
            <a:ext cx="6983510" cy="491289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แผนที่แหล่งเรียนรู้ทุนและศักยภาพขององค์การบริหารส่วนตำบลหนองทุ่ม อำเภอวาปีปทุม จังหวัดมหาสารคาม</a:t>
            </a:r>
            <a:endParaRPr lang="th-TH" sz="18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" name="รูปภาพ 63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7" y="140002"/>
            <a:ext cx="377540" cy="360040"/>
          </a:xfrm>
          <a:prstGeom prst="rect">
            <a:avLst/>
          </a:prstGeom>
        </p:spPr>
      </p:pic>
      <p:pic>
        <p:nvPicPr>
          <p:cNvPr id="6" name="รูปภาพ 64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252" y="147948"/>
            <a:ext cx="383972" cy="352094"/>
          </a:xfrm>
          <a:prstGeom prst="rect">
            <a:avLst/>
          </a:prstGeom>
        </p:spPr>
      </p:pic>
      <p:pic>
        <p:nvPicPr>
          <p:cNvPr id="7" name="รูปภาพ 64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5024" y="147949"/>
            <a:ext cx="378722" cy="352093"/>
          </a:xfrm>
          <a:prstGeom prst="rect">
            <a:avLst/>
          </a:prstGeom>
        </p:spPr>
      </p:pic>
      <p:pic>
        <p:nvPicPr>
          <p:cNvPr id="8" name="Picture 7" descr="อบต"/>
          <p:cNvPicPr/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7222" b="90000" l="9701" r="98507"/>
                    </a14:imgEffect>
                  </a14:imgLayer>
                </a14:imgProps>
              </a:ext>
            </a:extLst>
          </a:blip>
          <a:srcRect l="10076" t="8029" r="6202" b="36844"/>
          <a:stretch/>
        </p:blipFill>
        <p:spPr bwMode="auto">
          <a:xfrm>
            <a:off x="1643042" y="142852"/>
            <a:ext cx="428628" cy="3571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grpSp>
        <p:nvGrpSpPr>
          <p:cNvPr id="9" name="กลุ่ม 7"/>
          <p:cNvGrpSpPr/>
          <p:nvPr/>
        </p:nvGrpSpPr>
        <p:grpSpPr>
          <a:xfrm>
            <a:off x="642910" y="1285860"/>
            <a:ext cx="8358400" cy="4795523"/>
            <a:chOff x="342130" y="1175000"/>
            <a:chExt cx="8146998" cy="5501105"/>
          </a:xfrm>
        </p:grpSpPr>
        <p:sp>
          <p:nvSpPr>
            <p:cNvPr id="10" name="รูปแบบอิสระ 8"/>
            <p:cNvSpPr/>
            <p:nvPr/>
          </p:nvSpPr>
          <p:spPr>
            <a:xfrm rot="19788274">
              <a:off x="342130" y="2040969"/>
              <a:ext cx="7241520" cy="4331436"/>
            </a:xfrm>
            <a:custGeom>
              <a:avLst/>
              <a:gdLst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711200 w 6879771"/>
                <a:gd name="connsiteY216" fmla="*/ 2480913 h 6240113"/>
                <a:gd name="connsiteX217" fmla="*/ 653143 w 6879771"/>
                <a:gd name="connsiteY217" fmla="*/ 2161599 h 6240113"/>
                <a:gd name="connsiteX218" fmla="*/ 638628 w 6879771"/>
                <a:gd name="connsiteY218" fmla="*/ 2118056 h 6240113"/>
                <a:gd name="connsiteX219" fmla="*/ 580571 w 6879771"/>
                <a:gd name="connsiteY219" fmla="*/ 2016456 h 6240113"/>
                <a:gd name="connsiteX220" fmla="*/ 566057 w 6879771"/>
                <a:gd name="connsiteY220" fmla="*/ 1972913 h 6240113"/>
                <a:gd name="connsiteX221" fmla="*/ 464457 w 6879771"/>
                <a:gd name="connsiteY221" fmla="*/ 1827771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648072 w 6879771"/>
                <a:gd name="connsiteY216" fmla="*/ 2520280 h 6240113"/>
                <a:gd name="connsiteX217" fmla="*/ 653143 w 6879771"/>
                <a:gd name="connsiteY217" fmla="*/ 2161599 h 6240113"/>
                <a:gd name="connsiteX218" fmla="*/ 638628 w 6879771"/>
                <a:gd name="connsiteY218" fmla="*/ 2118056 h 6240113"/>
                <a:gd name="connsiteX219" fmla="*/ 580571 w 6879771"/>
                <a:gd name="connsiteY219" fmla="*/ 2016456 h 6240113"/>
                <a:gd name="connsiteX220" fmla="*/ 566057 w 6879771"/>
                <a:gd name="connsiteY220" fmla="*/ 1972913 h 6240113"/>
                <a:gd name="connsiteX221" fmla="*/ 464457 w 6879771"/>
                <a:gd name="connsiteY221" fmla="*/ 1827771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648072 w 6879771"/>
                <a:gd name="connsiteY216" fmla="*/ 2520280 h 6240113"/>
                <a:gd name="connsiteX217" fmla="*/ 653143 w 6879771"/>
                <a:gd name="connsiteY217" fmla="*/ 2161599 h 6240113"/>
                <a:gd name="connsiteX218" fmla="*/ 504056 w 6879771"/>
                <a:gd name="connsiteY218" fmla="*/ 2160240 h 6240113"/>
                <a:gd name="connsiteX219" fmla="*/ 580571 w 6879771"/>
                <a:gd name="connsiteY219" fmla="*/ 2016456 h 6240113"/>
                <a:gd name="connsiteX220" fmla="*/ 566057 w 6879771"/>
                <a:gd name="connsiteY220" fmla="*/ 1972913 h 6240113"/>
                <a:gd name="connsiteX221" fmla="*/ 464457 w 6879771"/>
                <a:gd name="connsiteY221" fmla="*/ 1827771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648072 w 6879771"/>
                <a:gd name="connsiteY216" fmla="*/ 2520280 h 6240113"/>
                <a:gd name="connsiteX217" fmla="*/ 653143 w 6879771"/>
                <a:gd name="connsiteY217" fmla="*/ 2161599 h 6240113"/>
                <a:gd name="connsiteX218" fmla="*/ 504056 w 6879771"/>
                <a:gd name="connsiteY218" fmla="*/ 2160240 h 6240113"/>
                <a:gd name="connsiteX219" fmla="*/ 504056 w 6879771"/>
                <a:gd name="connsiteY219" fmla="*/ 2016224 h 6240113"/>
                <a:gd name="connsiteX220" fmla="*/ 566057 w 6879771"/>
                <a:gd name="connsiteY220" fmla="*/ 1972913 h 6240113"/>
                <a:gd name="connsiteX221" fmla="*/ 464457 w 6879771"/>
                <a:gd name="connsiteY221" fmla="*/ 1827771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648072 w 6879771"/>
                <a:gd name="connsiteY216" fmla="*/ 2520280 h 6240113"/>
                <a:gd name="connsiteX217" fmla="*/ 653143 w 6879771"/>
                <a:gd name="connsiteY217" fmla="*/ 2161599 h 6240113"/>
                <a:gd name="connsiteX218" fmla="*/ 504056 w 6879771"/>
                <a:gd name="connsiteY218" fmla="*/ 2160240 h 6240113"/>
                <a:gd name="connsiteX219" fmla="*/ 504056 w 6879771"/>
                <a:gd name="connsiteY219" fmla="*/ 2016224 h 6240113"/>
                <a:gd name="connsiteX220" fmla="*/ 566057 w 6879771"/>
                <a:gd name="connsiteY220" fmla="*/ 1972913 h 6240113"/>
                <a:gd name="connsiteX221" fmla="*/ 360040 w 6879771"/>
                <a:gd name="connsiteY221" fmla="*/ 1872208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648072 w 6879771"/>
                <a:gd name="connsiteY216" fmla="*/ 2520280 h 6240113"/>
                <a:gd name="connsiteX217" fmla="*/ 653143 w 6879771"/>
                <a:gd name="connsiteY217" fmla="*/ 2161599 h 6240113"/>
                <a:gd name="connsiteX218" fmla="*/ 504056 w 6879771"/>
                <a:gd name="connsiteY218" fmla="*/ 2160240 h 6240113"/>
                <a:gd name="connsiteX219" fmla="*/ 504056 w 6879771"/>
                <a:gd name="connsiteY219" fmla="*/ 2016224 h 6240113"/>
                <a:gd name="connsiteX220" fmla="*/ 504056 w 6879771"/>
                <a:gd name="connsiteY220" fmla="*/ 1944216 h 6240113"/>
                <a:gd name="connsiteX221" fmla="*/ 360040 w 6879771"/>
                <a:gd name="connsiteY221" fmla="*/ 1872208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  <a:gd name="connsiteX0" fmla="*/ 159657 w 6879771"/>
                <a:gd name="connsiteY0" fmla="*/ 13485 h 6240113"/>
                <a:gd name="connsiteX1" fmla="*/ 333828 w 6879771"/>
                <a:gd name="connsiteY1" fmla="*/ 71542 h 6240113"/>
                <a:gd name="connsiteX2" fmla="*/ 348343 w 6879771"/>
                <a:gd name="connsiteY2" fmla="*/ 115085 h 6240113"/>
                <a:gd name="connsiteX3" fmla="*/ 435428 w 6879771"/>
                <a:gd name="connsiteY3" fmla="*/ 144113 h 6240113"/>
                <a:gd name="connsiteX4" fmla="*/ 551543 w 6879771"/>
                <a:gd name="connsiteY4" fmla="*/ 115085 h 6240113"/>
                <a:gd name="connsiteX5" fmla="*/ 638628 w 6879771"/>
                <a:gd name="connsiteY5" fmla="*/ 57028 h 6240113"/>
                <a:gd name="connsiteX6" fmla="*/ 885371 w 6879771"/>
                <a:gd name="connsiteY6" fmla="*/ 71542 h 6240113"/>
                <a:gd name="connsiteX7" fmla="*/ 957943 w 6879771"/>
                <a:gd name="connsiteY7" fmla="*/ 86056 h 6240113"/>
                <a:gd name="connsiteX8" fmla="*/ 1074057 w 6879771"/>
                <a:gd name="connsiteY8" fmla="*/ 100571 h 6240113"/>
                <a:gd name="connsiteX9" fmla="*/ 1132114 w 6879771"/>
                <a:gd name="connsiteY9" fmla="*/ 115085 h 6240113"/>
                <a:gd name="connsiteX10" fmla="*/ 1219200 w 6879771"/>
                <a:gd name="connsiteY10" fmla="*/ 129599 h 6240113"/>
                <a:gd name="connsiteX11" fmla="*/ 1291771 w 6879771"/>
                <a:gd name="connsiteY11" fmla="*/ 144113 h 6240113"/>
                <a:gd name="connsiteX12" fmla="*/ 1712686 w 6879771"/>
                <a:gd name="connsiteY12" fmla="*/ 129599 h 6240113"/>
                <a:gd name="connsiteX13" fmla="*/ 1741714 w 6879771"/>
                <a:gd name="connsiteY13" fmla="*/ 86056 h 6240113"/>
                <a:gd name="connsiteX14" fmla="*/ 1828800 w 6879771"/>
                <a:gd name="connsiteY14" fmla="*/ 57028 h 6240113"/>
                <a:gd name="connsiteX15" fmla="*/ 1930400 w 6879771"/>
                <a:gd name="connsiteY15" fmla="*/ 71542 h 6240113"/>
                <a:gd name="connsiteX16" fmla="*/ 2075543 w 6879771"/>
                <a:gd name="connsiteY16" fmla="*/ 86056 h 6240113"/>
                <a:gd name="connsiteX17" fmla="*/ 2148114 w 6879771"/>
                <a:gd name="connsiteY17" fmla="*/ 100571 h 6240113"/>
                <a:gd name="connsiteX18" fmla="*/ 2191657 w 6879771"/>
                <a:gd name="connsiteY18" fmla="*/ 144113 h 6240113"/>
                <a:gd name="connsiteX19" fmla="*/ 2206171 w 6879771"/>
                <a:gd name="connsiteY19" fmla="*/ 187656 h 6240113"/>
                <a:gd name="connsiteX20" fmla="*/ 2249714 w 6879771"/>
                <a:gd name="connsiteY20" fmla="*/ 216685 h 6240113"/>
                <a:gd name="connsiteX21" fmla="*/ 2322286 w 6879771"/>
                <a:gd name="connsiteY21" fmla="*/ 231199 h 6240113"/>
                <a:gd name="connsiteX22" fmla="*/ 2598057 w 6879771"/>
                <a:gd name="connsiteY22" fmla="*/ 245713 h 6240113"/>
                <a:gd name="connsiteX23" fmla="*/ 2670628 w 6879771"/>
                <a:gd name="connsiteY23" fmla="*/ 260228 h 6240113"/>
                <a:gd name="connsiteX24" fmla="*/ 2714171 w 6879771"/>
                <a:gd name="connsiteY24" fmla="*/ 274742 h 6240113"/>
                <a:gd name="connsiteX25" fmla="*/ 2786743 w 6879771"/>
                <a:gd name="connsiteY25" fmla="*/ 289256 h 6240113"/>
                <a:gd name="connsiteX26" fmla="*/ 2830286 w 6879771"/>
                <a:gd name="connsiteY26" fmla="*/ 303771 h 6240113"/>
                <a:gd name="connsiteX27" fmla="*/ 2888343 w 6879771"/>
                <a:gd name="connsiteY27" fmla="*/ 318285 h 6240113"/>
                <a:gd name="connsiteX28" fmla="*/ 2931886 w 6879771"/>
                <a:gd name="connsiteY28" fmla="*/ 332799 h 6240113"/>
                <a:gd name="connsiteX29" fmla="*/ 3106057 w 6879771"/>
                <a:gd name="connsiteY29" fmla="*/ 347313 h 6240113"/>
                <a:gd name="connsiteX30" fmla="*/ 3178628 w 6879771"/>
                <a:gd name="connsiteY30" fmla="*/ 405371 h 6240113"/>
                <a:gd name="connsiteX31" fmla="*/ 3309257 w 6879771"/>
                <a:gd name="connsiteY31" fmla="*/ 521485 h 6240113"/>
                <a:gd name="connsiteX32" fmla="*/ 3381828 w 6879771"/>
                <a:gd name="connsiteY32" fmla="*/ 594056 h 6240113"/>
                <a:gd name="connsiteX33" fmla="*/ 3425371 w 6879771"/>
                <a:gd name="connsiteY33" fmla="*/ 579542 h 6240113"/>
                <a:gd name="connsiteX34" fmla="*/ 3556000 w 6879771"/>
                <a:gd name="connsiteY34" fmla="*/ 463428 h 6240113"/>
                <a:gd name="connsiteX35" fmla="*/ 3599543 w 6879771"/>
                <a:gd name="connsiteY35" fmla="*/ 448913 h 6240113"/>
                <a:gd name="connsiteX36" fmla="*/ 3788228 w 6879771"/>
                <a:gd name="connsiteY36" fmla="*/ 434399 h 6240113"/>
                <a:gd name="connsiteX37" fmla="*/ 3846286 w 6879771"/>
                <a:gd name="connsiteY37" fmla="*/ 419885 h 6240113"/>
                <a:gd name="connsiteX38" fmla="*/ 3875314 w 6879771"/>
                <a:gd name="connsiteY38" fmla="*/ 376342 h 6240113"/>
                <a:gd name="connsiteX39" fmla="*/ 4020457 w 6879771"/>
                <a:gd name="connsiteY39" fmla="*/ 390856 h 6240113"/>
                <a:gd name="connsiteX40" fmla="*/ 4093028 w 6879771"/>
                <a:gd name="connsiteY40" fmla="*/ 376342 h 6240113"/>
                <a:gd name="connsiteX41" fmla="*/ 4151086 w 6879771"/>
                <a:gd name="connsiteY41" fmla="*/ 463428 h 6240113"/>
                <a:gd name="connsiteX42" fmla="*/ 4194628 w 6879771"/>
                <a:gd name="connsiteY42" fmla="*/ 550513 h 6240113"/>
                <a:gd name="connsiteX43" fmla="*/ 4209143 w 6879771"/>
                <a:gd name="connsiteY43" fmla="*/ 695656 h 6240113"/>
                <a:gd name="connsiteX44" fmla="*/ 4223657 w 6879771"/>
                <a:gd name="connsiteY44" fmla="*/ 739199 h 6240113"/>
                <a:gd name="connsiteX45" fmla="*/ 4238171 w 6879771"/>
                <a:gd name="connsiteY45" fmla="*/ 855313 h 6240113"/>
                <a:gd name="connsiteX46" fmla="*/ 4296228 w 6879771"/>
                <a:gd name="connsiteY46" fmla="*/ 1000456 h 6240113"/>
                <a:gd name="connsiteX47" fmla="*/ 4354286 w 6879771"/>
                <a:gd name="connsiteY47" fmla="*/ 1087542 h 6240113"/>
                <a:gd name="connsiteX48" fmla="*/ 4441371 w 6879771"/>
                <a:gd name="connsiteY48" fmla="*/ 1160113 h 6240113"/>
                <a:gd name="connsiteX49" fmla="*/ 4484914 w 6879771"/>
                <a:gd name="connsiteY49" fmla="*/ 1189142 h 6240113"/>
                <a:gd name="connsiteX50" fmla="*/ 4528457 w 6879771"/>
                <a:gd name="connsiteY50" fmla="*/ 1232685 h 6240113"/>
                <a:gd name="connsiteX51" fmla="*/ 4615543 w 6879771"/>
                <a:gd name="connsiteY51" fmla="*/ 1290742 h 6240113"/>
                <a:gd name="connsiteX52" fmla="*/ 4659086 w 6879771"/>
                <a:gd name="connsiteY52" fmla="*/ 1334285 h 6240113"/>
                <a:gd name="connsiteX53" fmla="*/ 4746171 w 6879771"/>
                <a:gd name="connsiteY53" fmla="*/ 1406856 h 6240113"/>
                <a:gd name="connsiteX54" fmla="*/ 4775200 w 6879771"/>
                <a:gd name="connsiteY54" fmla="*/ 1450399 h 6240113"/>
                <a:gd name="connsiteX55" fmla="*/ 4818743 w 6879771"/>
                <a:gd name="connsiteY55" fmla="*/ 1493942 h 6240113"/>
                <a:gd name="connsiteX56" fmla="*/ 4876800 w 6879771"/>
                <a:gd name="connsiteY56" fmla="*/ 1581028 h 6240113"/>
                <a:gd name="connsiteX57" fmla="*/ 4920343 w 6879771"/>
                <a:gd name="connsiteY57" fmla="*/ 1624571 h 6240113"/>
                <a:gd name="connsiteX58" fmla="*/ 4949371 w 6879771"/>
                <a:gd name="connsiteY58" fmla="*/ 1668113 h 6240113"/>
                <a:gd name="connsiteX59" fmla="*/ 4963886 w 6879771"/>
                <a:gd name="connsiteY59" fmla="*/ 1711656 h 6240113"/>
                <a:gd name="connsiteX60" fmla="*/ 5007428 w 6879771"/>
                <a:gd name="connsiteY60" fmla="*/ 1740685 h 6240113"/>
                <a:gd name="connsiteX61" fmla="*/ 5065486 w 6879771"/>
                <a:gd name="connsiteY61" fmla="*/ 1827771 h 6240113"/>
                <a:gd name="connsiteX62" fmla="*/ 5152571 w 6879771"/>
                <a:gd name="connsiteY62" fmla="*/ 1914856 h 6240113"/>
                <a:gd name="connsiteX63" fmla="*/ 5225143 w 6879771"/>
                <a:gd name="connsiteY63" fmla="*/ 2001942 h 6240113"/>
                <a:gd name="connsiteX64" fmla="*/ 5254171 w 6879771"/>
                <a:gd name="connsiteY64" fmla="*/ 2045485 h 6240113"/>
                <a:gd name="connsiteX65" fmla="*/ 5384800 w 6879771"/>
                <a:gd name="connsiteY65" fmla="*/ 2161599 h 6240113"/>
                <a:gd name="connsiteX66" fmla="*/ 5457371 w 6879771"/>
                <a:gd name="connsiteY66" fmla="*/ 2248685 h 6240113"/>
                <a:gd name="connsiteX67" fmla="*/ 5515428 w 6879771"/>
                <a:gd name="connsiteY67" fmla="*/ 2335771 h 6240113"/>
                <a:gd name="connsiteX68" fmla="*/ 5558971 w 6879771"/>
                <a:gd name="connsiteY68" fmla="*/ 2364799 h 6240113"/>
                <a:gd name="connsiteX69" fmla="*/ 5646057 w 6879771"/>
                <a:gd name="connsiteY69" fmla="*/ 2451885 h 6240113"/>
                <a:gd name="connsiteX70" fmla="*/ 5689600 w 6879771"/>
                <a:gd name="connsiteY70" fmla="*/ 2480913 h 6240113"/>
                <a:gd name="connsiteX71" fmla="*/ 5791200 w 6879771"/>
                <a:gd name="connsiteY71" fmla="*/ 2538971 h 6240113"/>
                <a:gd name="connsiteX72" fmla="*/ 5834743 w 6879771"/>
                <a:gd name="connsiteY72" fmla="*/ 2582513 h 6240113"/>
                <a:gd name="connsiteX73" fmla="*/ 5892800 w 6879771"/>
                <a:gd name="connsiteY73" fmla="*/ 2669599 h 6240113"/>
                <a:gd name="connsiteX74" fmla="*/ 5979886 w 6879771"/>
                <a:gd name="connsiteY74" fmla="*/ 2742171 h 6240113"/>
                <a:gd name="connsiteX75" fmla="*/ 5994400 w 6879771"/>
                <a:gd name="connsiteY75" fmla="*/ 2785713 h 6240113"/>
                <a:gd name="connsiteX76" fmla="*/ 6037943 w 6879771"/>
                <a:gd name="connsiteY76" fmla="*/ 2829256 h 6240113"/>
                <a:gd name="connsiteX77" fmla="*/ 6154057 w 6879771"/>
                <a:gd name="connsiteY77" fmla="*/ 2959885 h 6240113"/>
                <a:gd name="connsiteX78" fmla="*/ 6299200 w 6879771"/>
                <a:gd name="connsiteY78" fmla="*/ 3046971 h 6240113"/>
                <a:gd name="connsiteX79" fmla="*/ 6342743 w 6879771"/>
                <a:gd name="connsiteY79" fmla="*/ 3090513 h 6240113"/>
                <a:gd name="connsiteX80" fmla="*/ 6371771 w 6879771"/>
                <a:gd name="connsiteY80" fmla="*/ 3134056 h 6240113"/>
                <a:gd name="connsiteX81" fmla="*/ 6458857 w 6879771"/>
                <a:gd name="connsiteY81" fmla="*/ 3177599 h 6240113"/>
                <a:gd name="connsiteX82" fmla="*/ 6502400 w 6879771"/>
                <a:gd name="connsiteY82" fmla="*/ 3221142 h 6240113"/>
                <a:gd name="connsiteX83" fmla="*/ 6560457 w 6879771"/>
                <a:gd name="connsiteY83" fmla="*/ 3308228 h 6240113"/>
                <a:gd name="connsiteX84" fmla="*/ 6604000 w 6879771"/>
                <a:gd name="connsiteY84" fmla="*/ 3351771 h 6240113"/>
                <a:gd name="connsiteX85" fmla="*/ 6662057 w 6879771"/>
                <a:gd name="connsiteY85" fmla="*/ 3438856 h 6240113"/>
                <a:gd name="connsiteX86" fmla="*/ 6676571 w 6879771"/>
                <a:gd name="connsiteY86" fmla="*/ 3482399 h 6240113"/>
                <a:gd name="connsiteX87" fmla="*/ 6691086 w 6879771"/>
                <a:gd name="connsiteY87" fmla="*/ 3540456 h 6240113"/>
                <a:gd name="connsiteX88" fmla="*/ 6720114 w 6879771"/>
                <a:gd name="connsiteY88" fmla="*/ 3598513 h 6240113"/>
                <a:gd name="connsiteX89" fmla="*/ 6763657 w 6879771"/>
                <a:gd name="connsiteY89" fmla="*/ 3685599 h 6240113"/>
                <a:gd name="connsiteX90" fmla="*/ 6778171 w 6879771"/>
                <a:gd name="connsiteY90" fmla="*/ 3743656 h 6240113"/>
                <a:gd name="connsiteX91" fmla="*/ 6792686 w 6879771"/>
                <a:gd name="connsiteY91" fmla="*/ 3787199 h 6240113"/>
                <a:gd name="connsiteX92" fmla="*/ 6807200 w 6879771"/>
                <a:gd name="connsiteY92" fmla="*/ 3874285 h 6240113"/>
                <a:gd name="connsiteX93" fmla="*/ 6821714 w 6879771"/>
                <a:gd name="connsiteY93" fmla="*/ 3917828 h 6240113"/>
                <a:gd name="connsiteX94" fmla="*/ 6850743 w 6879771"/>
                <a:gd name="connsiteY94" fmla="*/ 4019428 h 6240113"/>
                <a:gd name="connsiteX95" fmla="*/ 6850743 w 6879771"/>
                <a:gd name="connsiteY95" fmla="*/ 4425828 h 6240113"/>
                <a:gd name="connsiteX96" fmla="*/ 6879771 w 6879771"/>
                <a:gd name="connsiteY96" fmla="*/ 4512913 h 6240113"/>
                <a:gd name="connsiteX97" fmla="*/ 6850743 w 6879771"/>
                <a:gd name="connsiteY97" fmla="*/ 4599999 h 6240113"/>
                <a:gd name="connsiteX98" fmla="*/ 6778171 w 6879771"/>
                <a:gd name="connsiteY98" fmla="*/ 4730628 h 6240113"/>
                <a:gd name="connsiteX99" fmla="*/ 6734628 w 6879771"/>
                <a:gd name="connsiteY99" fmla="*/ 4759656 h 6240113"/>
                <a:gd name="connsiteX100" fmla="*/ 6705600 w 6879771"/>
                <a:gd name="connsiteY100" fmla="*/ 4803199 h 6240113"/>
                <a:gd name="connsiteX101" fmla="*/ 6676571 w 6879771"/>
                <a:gd name="connsiteY101" fmla="*/ 4904799 h 6240113"/>
                <a:gd name="connsiteX102" fmla="*/ 6662057 w 6879771"/>
                <a:gd name="connsiteY102" fmla="*/ 5020913 h 6240113"/>
                <a:gd name="connsiteX103" fmla="*/ 6647543 w 6879771"/>
                <a:gd name="connsiteY103" fmla="*/ 5093485 h 6240113"/>
                <a:gd name="connsiteX104" fmla="*/ 6618514 w 6879771"/>
                <a:gd name="connsiteY104" fmla="*/ 5369256 h 6240113"/>
                <a:gd name="connsiteX105" fmla="*/ 6604000 w 6879771"/>
                <a:gd name="connsiteY105" fmla="*/ 5485371 h 6240113"/>
                <a:gd name="connsiteX106" fmla="*/ 6574971 w 6879771"/>
                <a:gd name="connsiteY106" fmla="*/ 5601485 h 6240113"/>
                <a:gd name="connsiteX107" fmla="*/ 6545943 w 6879771"/>
                <a:gd name="connsiteY107" fmla="*/ 5717599 h 6240113"/>
                <a:gd name="connsiteX108" fmla="*/ 6531428 w 6879771"/>
                <a:gd name="connsiteY108" fmla="*/ 5775656 h 6240113"/>
                <a:gd name="connsiteX109" fmla="*/ 6516914 w 6879771"/>
                <a:gd name="connsiteY109" fmla="*/ 5819199 h 6240113"/>
                <a:gd name="connsiteX110" fmla="*/ 6473371 w 6879771"/>
                <a:gd name="connsiteY110" fmla="*/ 5833713 h 6240113"/>
                <a:gd name="connsiteX111" fmla="*/ 6371771 w 6879771"/>
                <a:gd name="connsiteY111" fmla="*/ 5848228 h 6240113"/>
                <a:gd name="connsiteX112" fmla="*/ 6139543 w 6879771"/>
                <a:gd name="connsiteY112" fmla="*/ 5906285 h 6240113"/>
                <a:gd name="connsiteX113" fmla="*/ 6037943 w 6879771"/>
                <a:gd name="connsiteY113" fmla="*/ 5935313 h 6240113"/>
                <a:gd name="connsiteX114" fmla="*/ 5907314 w 6879771"/>
                <a:gd name="connsiteY114" fmla="*/ 6007885 h 6240113"/>
                <a:gd name="connsiteX115" fmla="*/ 5820228 w 6879771"/>
                <a:gd name="connsiteY115" fmla="*/ 6022399 h 6240113"/>
                <a:gd name="connsiteX116" fmla="*/ 5617028 w 6879771"/>
                <a:gd name="connsiteY116" fmla="*/ 6022399 h 6240113"/>
                <a:gd name="connsiteX117" fmla="*/ 5500914 w 6879771"/>
                <a:gd name="connsiteY117" fmla="*/ 5993371 h 6240113"/>
                <a:gd name="connsiteX118" fmla="*/ 5442857 w 6879771"/>
                <a:gd name="connsiteY118" fmla="*/ 5978856 h 6240113"/>
                <a:gd name="connsiteX119" fmla="*/ 5355771 w 6879771"/>
                <a:gd name="connsiteY119" fmla="*/ 5949828 h 6240113"/>
                <a:gd name="connsiteX120" fmla="*/ 5283200 w 6879771"/>
                <a:gd name="connsiteY120" fmla="*/ 5935313 h 6240113"/>
                <a:gd name="connsiteX121" fmla="*/ 5283200 w 6879771"/>
                <a:gd name="connsiteY121" fmla="*/ 5775656 h 6240113"/>
                <a:gd name="connsiteX122" fmla="*/ 5326743 w 6879771"/>
                <a:gd name="connsiteY122" fmla="*/ 5732113 h 6240113"/>
                <a:gd name="connsiteX123" fmla="*/ 5413828 w 6879771"/>
                <a:gd name="connsiteY123" fmla="*/ 5703085 h 6240113"/>
                <a:gd name="connsiteX124" fmla="*/ 5457371 w 6879771"/>
                <a:gd name="connsiteY124" fmla="*/ 5659542 h 6240113"/>
                <a:gd name="connsiteX125" fmla="*/ 5500914 w 6879771"/>
                <a:gd name="connsiteY125" fmla="*/ 5630513 h 6240113"/>
                <a:gd name="connsiteX126" fmla="*/ 5529943 w 6879771"/>
                <a:gd name="connsiteY126" fmla="*/ 5586971 h 6240113"/>
                <a:gd name="connsiteX127" fmla="*/ 5544457 w 6879771"/>
                <a:gd name="connsiteY127" fmla="*/ 5412799 h 6240113"/>
                <a:gd name="connsiteX128" fmla="*/ 5500914 w 6879771"/>
                <a:gd name="connsiteY128" fmla="*/ 5383771 h 6240113"/>
                <a:gd name="connsiteX129" fmla="*/ 5413828 w 6879771"/>
                <a:gd name="connsiteY129" fmla="*/ 5354742 h 6240113"/>
                <a:gd name="connsiteX130" fmla="*/ 5297714 w 6879771"/>
                <a:gd name="connsiteY130" fmla="*/ 5383771 h 6240113"/>
                <a:gd name="connsiteX131" fmla="*/ 5167086 w 6879771"/>
                <a:gd name="connsiteY131" fmla="*/ 5456342 h 6240113"/>
                <a:gd name="connsiteX132" fmla="*/ 5123543 w 6879771"/>
                <a:gd name="connsiteY132" fmla="*/ 5485371 h 6240113"/>
                <a:gd name="connsiteX133" fmla="*/ 5036457 w 6879771"/>
                <a:gd name="connsiteY133" fmla="*/ 5514399 h 6240113"/>
                <a:gd name="connsiteX134" fmla="*/ 4992914 w 6879771"/>
                <a:gd name="connsiteY134" fmla="*/ 5528913 h 6240113"/>
                <a:gd name="connsiteX135" fmla="*/ 4862286 w 6879771"/>
                <a:gd name="connsiteY135" fmla="*/ 5543428 h 6240113"/>
                <a:gd name="connsiteX136" fmla="*/ 4630057 w 6879771"/>
                <a:gd name="connsiteY136" fmla="*/ 5528913 h 6240113"/>
                <a:gd name="connsiteX137" fmla="*/ 4542971 w 6879771"/>
                <a:gd name="connsiteY137" fmla="*/ 5499885 h 6240113"/>
                <a:gd name="connsiteX138" fmla="*/ 4426857 w 6879771"/>
                <a:gd name="connsiteY138" fmla="*/ 5412799 h 6240113"/>
                <a:gd name="connsiteX139" fmla="*/ 4383314 w 6879771"/>
                <a:gd name="connsiteY139" fmla="*/ 5369256 h 6240113"/>
                <a:gd name="connsiteX140" fmla="*/ 4296228 w 6879771"/>
                <a:gd name="connsiteY140" fmla="*/ 5340228 h 6240113"/>
                <a:gd name="connsiteX141" fmla="*/ 4165600 w 6879771"/>
                <a:gd name="connsiteY141" fmla="*/ 5267656 h 6240113"/>
                <a:gd name="connsiteX142" fmla="*/ 4064000 w 6879771"/>
                <a:gd name="connsiteY142" fmla="*/ 5282171 h 6240113"/>
                <a:gd name="connsiteX143" fmla="*/ 4107543 w 6879771"/>
                <a:gd name="connsiteY143" fmla="*/ 5470856 h 6240113"/>
                <a:gd name="connsiteX144" fmla="*/ 4151086 w 6879771"/>
                <a:gd name="connsiteY144" fmla="*/ 5499885 h 6240113"/>
                <a:gd name="connsiteX145" fmla="*/ 4194628 w 6879771"/>
                <a:gd name="connsiteY145" fmla="*/ 5557942 h 6240113"/>
                <a:gd name="connsiteX146" fmla="*/ 4223657 w 6879771"/>
                <a:gd name="connsiteY146" fmla="*/ 5645028 h 6240113"/>
                <a:gd name="connsiteX147" fmla="*/ 4209143 w 6879771"/>
                <a:gd name="connsiteY147" fmla="*/ 5819199 h 6240113"/>
                <a:gd name="connsiteX148" fmla="*/ 3947886 w 6879771"/>
                <a:gd name="connsiteY148" fmla="*/ 5891771 h 6240113"/>
                <a:gd name="connsiteX149" fmla="*/ 3773714 w 6879771"/>
                <a:gd name="connsiteY149" fmla="*/ 5848228 h 6240113"/>
                <a:gd name="connsiteX150" fmla="*/ 3730171 w 6879771"/>
                <a:gd name="connsiteY150" fmla="*/ 5833713 h 6240113"/>
                <a:gd name="connsiteX151" fmla="*/ 3715657 w 6879771"/>
                <a:gd name="connsiteY151" fmla="*/ 5790171 h 6240113"/>
                <a:gd name="connsiteX152" fmla="*/ 3686628 w 6879771"/>
                <a:gd name="connsiteY152" fmla="*/ 5746628 h 6240113"/>
                <a:gd name="connsiteX153" fmla="*/ 3657600 w 6879771"/>
                <a:gd name="connsiteY153" fmla="*/ 5688571 h 6240113"/>
                <a:gd name="connsiteX154" fmla="*/ 3628571 w 6879771"/>
                <a:gd name="connsiteY154" fmla="*/ 5645028 h 6240113"/>
                <a:gd name="connsiteX155" fmla="*/ 3599543 w 6879771"/>
                <a:gd name="connsiteY155" fmla="*/ 5586971 h 6240113"/>
                <a:gd name="connsiteX156" fmla="*/ 3556000 w 6879771"/>
                <a:gd name="connsiteY156" fmla="*/ 5557942 h 6240113"/>
                <a:gd name="connsiteX157" fmla="*/ 3454400 w 6879771"/>
                <a:gd name="connsiteY157" fmla="*/ 5528913 h 6240113"/>
                <a:gd name="connsiteX158" fmla="*/ 3338286 w 6879771"/>
                <a:gd name="connsiteY158" fmla="*/ 5543428 h 6240113"/>
                <a:gd name="connsiteX159" fmla="*/ 3309257 w 6879771"/>
                <a:gd name="connsiteY159" fmla="*/ 5601485 h 6240113"/>
                <a:gd name="connsiteX160" fmla="*/ 3294743 w 6879771"/>
                <a:gd name="connsiteY160" fmla="*/ 5761142 h 6240113"/>
                <a:gd name="connsiteX161" fmla="*/ 3265714 w 6879771"/>
                <a:gd name="connsiteY161" fmla="*/ 5804685 h 6240113"/>
                <a:gd name="connsiteX162" fmla="*/ 3178628 w 6879771"/>
                <a:gd name="connsiteY162" fmla="*/ 5862742 h 6240113"/>
                <a:gd name="connsiteX163" fmla="*/ 3149600 w 6879771"/>
                <a:gd name="connsiteY163" fmla="*/ 5949828 h 6240113"/>
                <a:gd name="connsiteX164" fmla="*/ 3120571 w 6879771"/>
                <a:gd name="connsiteY164" fmla="*/ 6094971 h 6240113"/>
                <a:gd name="connsiteX165" fmla="*/ 3091543 w 6879771"/>
                <a:gd name="connsiteY165" fmla="*/ 6138513 h 6240113"/>
                <a:gd name="connsiteX166" fmla="*/ 3048000 w 6879771"/>
                <a:gd name="connsiteY166" fmla="*/ 6225599 h 6240113"/>
                <a:gd name="connsiteX167" fmla="*/ 3004457 w 6879771"/>
                <a:gd name="connsiteY167" fmla="*/ 6240113 h 6240113"/>
                <a:gd name="connsiteX168" fmla="*/ 2772228 w 6879771"/>
                <a:gd name="connsiteY168" fmla="*/ 6225599 h 6240113"/>
                <a:gd name="connsiteX169" fmla="*/ 2685143 w 6879771"/>
                <a:gd name="connsiteY169" fmla="*/ 6182056 h 6240113"/>
                <a:gd name="connsiteX170" fmla="*/ 2612571 w 6879771"/>
                <a:gd name="connsiteY170" fmla="*/ 6167542 h 6240113"/>
                <a:gd name="connsiteX171" fmla="*/ 2569028 w 6879771"/>
                <a:gd name="connsiteY171" fmla="*/ 6153028 h 6240113"/>
                <a:gd name="connsiteX172" fmla="*/ 2525486 w 6879771"/>
                <a:gd name="connsiteY172" fmla="*/ 6123999 h 6240113"/>
                <a:gd name="connsiteX173" fmla="*/ 2438400 w 6879771"/>
                <a:gd name="connsiteY173" fmla="*/ 6094971 h 6240113"/>
                <a:gd name="connsiteX174" fmla="*/ 2351314 w 6879771"/>
                <a:gd name="connsiteY174" fmla="*/ 6065942 h 6240113"/>
                <a:gd name="connsiteX175" fmla="*/ 2293257 w 6879771"/>
                <a:gd name="connsiteY175" fmla="*/ 6051428 h 6240113"/>
                <a:gd name="connsiteX176" fmla="*/ 2206171 w 6879771"/>
                <a:gd name="connsiteY176" fmla="*/ 6022399 h 6240113"/>
                <a:gd name="connsiteX177" fmla="*/ 2075543 w 6879771"/>
                <a:gd name="connsiteY177" fmla="*/ 5993371 h 6240113"/>
                <a:gd name="connsiteX178" fmla="*/ 1915886 w 6879771"/>
                <a:gd name="connsiteY178" fmla="*/ 5949828 h 6240113"/>
                <a:gd name="connsiteX179" fmla="*/ 1872343 w 6879771"/>
                <a:gd name="connsiteY179" fmla="*/ 5935313 h 6240113"/>
                <a:gd name="connsiteX180" fmla="*/ 1785257 w 6879771"/>
                <a:gd name="connsiteY180" fmla="*/ 5877256 h 6240113"/>
                <a:gd name="connsiteX181" fmla="*/ 1712686 w 6879771"/>
                <a:gd name="connsiteY181" fmla="*/ 5775656 h 6240113"/>
                <a:gd name="connsiteX182" fmla="*/ 1654628 w 6879771"/>
                <a:gd name="connsiteY182" fmla="*/ 5674056 h 6240113"/>
                <a:gd name="connsiteX183" fmla="*/ 1567543 w 6879771"/>
                <a:gd name="connsiteY183" fmla="*/ 5586971 h 6240113"/>
                <a:gd name="connsiteX184" fmla="*/ 1480457 w 6879771"/>
                <a:gd name="connsiteY184" fmla="*/ 5543428 h 6240113"/>
                <a:gd name="connsiteX185" fmla="*/ 1393371 w 6879771"/>
                <a:gd name="connsiteY185" fmla="*/ 5499885 h 6240113"/>
                <a:gd name="connsiteX186" fmla="*/ 1335314 w 6879771"/>
                <a:gd name="connsiteY186" fmla="*/ 5412799 h 6240113"/>
                <a:gd name="connsiteX187" fmla="*/ 1233714 w 6879771"/>
                <a:gd name="connsiteY187" fmla="*/ 5340228 h 6240113"/>
                <a:gd name="connsiteX188" fmla="*/ 1190171 w 6879771"/>
                <a:gd name="connsiteY188" fmla="*/ 5311199 h 6240113"/>
                <a:gd name="connsiteX189" fmla="*/ 1146628 w 6879771"/>
                <a:gd name="connsiteY189" fmla="*/ 5267656 h 6240113"/>
                <a:gd name="connsiteX190" fmla="*/ 885371 w 6879771"/>
                <a:gd name="connsiteY190" fmla="*/ 5224113 h 6240113"/>
                <a:gd name="connsiteX191" fmla="*/ 841828 w 6879771"/>
                <a:gd name="connsiteY191" fmla="*/ 5209599 h 6240113"/>
                <a:gd name="connsiteX192" fmla="*/ 798286 w 6879771"/>
                <a:gd name="connsiteY192" fmla="*/ 5122513 h 6240113"/>
                <a:gd name="connsiteX193" fmla="*/ 827314 w 6879771"/>
                <a:gd name="connsiteY193" fmla="*/ 4977371 h 6240113"/>
                <a:gd name="connsiteX194" fmla="*/ 856343 w 6879771"/>
                <a:gd name="connsiteY194" fmla="*/ 4933828 h 6240113"/>
                <a:gd name="connsiteX195" fmla="*/ 885371 w 6879771"/>
                <a:gd name="connsiteY195" fmla="*/ 4846742 h 6240113"/>
                <a:gd name="connsiteX196" fmla="*/ 943428 w 6879771"/>
                <a:gd name="connsiteY196" fmla="*/ 4643542 h 6240113"/>
                <a:gd name="connsiteX197" fmla="*/ 972457 w 6879771"/>
                <a:gd name="connsiteY197" fmla="*/ 4599999 h 6240113"/>
                <a:gd name="connsiteX198" fmla="*/ 943428 w 6879771"/>
                <a:gd name="connsiteY198" fmla="*/ 4280685 h 6240113"/>
                <a:gd name="connsiteX199" fmla="*/ 914400 w 6879771"/>
                <a:gd name="connsiteY199" fmla="*/ 4193599 h 6240113"/>
                <a:gd name="connsiteX200" fmla="*/ 870857 w 6879771"/>
                <a:gd name="connsiteY200" fmla="*/ 4091999 h 6240113"/>
                <a:gd name="connsiteX201" fmla="*/ 827314 w 6879771"/>
                <a:gd name="connsiteY201" fmla="*/ 3990399 h 6240113"/>
                <a:gd name="connsiteX202" fmla="*/ 740228 w 6879771"/>
                <a:gd name="connsiteY202" fmla="*/ 3859771 h 6240113"/>
                <a:gd name="connsiteX203" fmla="*/ 711200 w 6879771"/>
                <a:gd name="connsiteY203" fmla="*/ 3816228 h 6240113"/>
                <a:gd name="connsiteX204" fmla="*/ 696686 w 6879771"/>
                <a:gd name="connsiteY204" fmla="*/ 3772685 h 6240113"/>
                <a:gd name="connsiteX205" fmla="*/ 711200 w 6879771"/>
                <a:gd name="connsiteY205" fmla="*/ 3700113 h 6240113"/>
                <a:gd name="connsiteX206" fmla="*/ 725714 w 6879771"/>
                <a:gd name="connsiteY206" fmla="*/ 3656571 h 6240113"/>
                <a:gd name="connsiteX207" fmla="*/ 812800 w 6879771"/>
                <a:gd name="connsiteY207" fmla="*/ 3598513 h 6240113"/>
                <a:gd name="connsiteX208" fmla="*/ 870857 w 6879771"/>
                <a:gd name="connsiteY208" fmla="*/ 3511428 h 6240113"/>
                <a:gd name="connsiteX209" fmla="*/ 899886 w 6879771"/>
                <a:gd name="connsiteY209" fmla="*/ 3395313 h 6240113"/>
                <a:gd name="connsiteX210" fmla="*/ 870857 w 6879771"/>
                <a:gd name="connsiteY210" fmla="*/ 3134056 h 6240113"/>
                <a:gd name="connsiteX211" fmla="*/ 841828 w 6879771"/>
                <a:gd name="connsiteY211" fmla="*/ 3090513 h 6240113"/>
                <a:gd name="connsiteX212" fmla="*/ 827314 w 6879771"/>
                <a:gd name="connsiteY212" fmla="*/ 3017942 h 6240113"/>
                <a:gd name="connsiteX213" fmla="*/ 783771 w 6879771"/>
                <a:gd name="connsiteY213" fmla="*/ 2887313 h 6240113"/>
                <a:gd name="connsiteX214" fmla="*/ 754743 w 6879771"/>
                <a:gd name="connsiteY214" fmla="*/ 2800228 h 6240113"/>
                <a:gd name="connsiteX215" fmla="*/ 740228 w 6879771"/>
                <a:gd name="connsiteY215" fmla="*/ 2756685 h 6240113"/>
                <a:gd name="connsiteX216" fmla="*/ 648072 w 6879771"/>
                <a:gd name="connsiteY216" fmla="*/ 2520280 h 6240113"/>
                <a:gd name="connsiteX217" fmla="*/ 576064 w 6879771"/>
                <a:gd name="connsiteY217" fmla="*/ 2232248 h 6240113"/>
                <a:gd name="connsiteX218" fmla="*/ 504056 w 6879771"/>
                <a:gd name="connsiteY218" fmla="*/ 2160240 h 6240113"/>
                <a:gd name="connsiteX219" fmla="*/ 504056 w 6879771"/>
                <a:gd name="connsiteY219" fmla="*/ 2016224 h 6240113"/>
                <a:gd name="connsiteX220" fmla="*/ 504056 w 6879771"/>
                <a:gd name="connsiteY220" fmla="*/ 1944216 h 6240113"/>
                <a:gd name="connsiteX221" fmla="*/ 360040 w 6879771"/>
                <a:gd name="connsiteY221" fmla="*/ 1872208 h 6240113"/>
                <a:gd name="connsiteX222" fmla="*/ 377371 w 6879771"/>
                <a:gd name="connsiteY222" fmla="*/ 1769713 h 6240113"/>
                <a:gd name="connsiteX223" fmla="*/ 333828 w 6879771"/>
                <a:gd name="connsiteY223" fmla="*/ 1755199 h 6240113"/>
                <a:gd name="connsiteX224" fmla="*/ 290286 w 6879771"/>
                <a:gd name="connsiteY224" fmla="*/ 1726171 h 6240113"/>
                <a:gd name="connsiteX225" fmla="*/ 261257 w 6879771"/>
                <a:gd name="connsiteY225" fmla="*/ 1682628 h 6240113"/>
                <a:gd name="connsiteX226" fmla="*/ 217714 w 6879771"/>
                <a:gd name="connsiteY226" fmla="*/ 1639085 h 6240113"/>
                <a:gd name="connsiteX227" fmla="*/ 188686 w 6879771"/>
                <a:gd name="connsiteY227" fmla="*/ 1450399 h 6240113"/>
                <a:gd name="connsiteX228" fmla="*/ 174171 w 6879771"/>
                <a:gd name="connsiteY228" fmla="*/ 1043999 h 6240113"/>
                <a:gd name="connsiteX229" fmla="*/ 145143 w 6879771"/>
                <a:gd name="connsiteY229" fmla="*/ 913371 h 6240113"/>
                <a:gd name="connsiteX230" fmla="*/ 87086 w 6879771"/>
                <a:gd name="connsiteY230" fmla="*/ 826285 h 6240113"/>
                <a:gd name="connsiteX231" fmla="*/ 58057 w 6879771"/>
                <a:gd name="connsiteY231" fmla="*/ 782742 h 6240113"/>
                <a:gd name="connsiteX232" fmla="*/ 0 w 6879771"/>
                <a:gd name="connsiteY232" fmla="*/ 637599 h 6240113"/>
                <a:gd name="connsiteX233" fmla="*/ 14514 w 6879771"/>
                <a:gd name="connsiteY233" fmla="*/ 216685 h 6240113"/>
                <a:gd name="connsiteX234" fmla="*/ 29028 w 6879771"/>
                <a:gd name="connsiteY234" fmla="*/ 173142 h 6240113"/>
                <a:gd name="connsiteX235" fmla="*/ 72571 w 6879771"/>
                <a:gd name="connsiteY235" fmla="*/ 129599 h 6240113"/>
                <a:gd name="connsiteX236" fmla="*/ 174171 w 6879771"/>
                <a:gd name="connsiteY236" fmla="*/ 27999 h 6240113"/>
                <a:gd name="connsiteX237" fmla="*/ 159657 w 6879771"/>
                <a:gd name="connsiteY237" fmla="*/ 13485 h 624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</a:cxnLst>
              <a:rect l="l" t="t" r="r" b="b"/>
              <a:pathLst>
                <a:path w="6879771" h="6240113">
                  <a:moveTo>
                    <a:pt x="159657" y="13485"/>
                  </a:moveTo>
                  <a:cubicBezTo>
                    <a:pt x="186267" y="20742"/>
                    <a:pt x="286134" y="0"/>
                    <a:pt x="333828" y="71542"/>
                  </a:cubicBezTo>
                  <a:cubicBezTo>
                    <a:pt x="342315" y="84272"/>
                    <a:pt x="335893" y="106192"/>
                    <a:pt x="348343" y="115085"/>
                  </a:cubicBezTo>
                  <a:cubicBezTo>
                    <a:pt x="373242" y="132870"/>
                    <a:pt x="435428" y="144113"/>
                    <a:pt x="435428" y="144113"/>
                  </a:cubicBezTo>
                  <a:cubicBezTo>
                    <a:pt x="455533" y="140092"/>
                    <a:pt x="526439" y="129032"/>
                    <a:pt x="551543" y="115085"/>
                  </a:cubicBezTo>
                  <a:cubicBezTo>
                    <a:pt x="582040" y="98142"/>
                    <a:pt x="638628" y="57028"/>
                    <a:pt x="638628" y="57028"/>
                  </a:cubicBezTo>
                  <a:cubicBezTo>
                    <a:pt x="720876" y="61866"/>
                    <a:pt x="803320" y="64083"/>
                    <a:pt x="885371" y="71542"/>
                  </a:cubicBezTo>
                  <a:cubicBezTo>
                    <a:pt x="909939" y="73775"/>
                    <a:pt x="933560" y="82305"/>
                    <a:pt x="957943" y="86056"/>
                  </a:cubicBezTo>
                  <a:cubicBezTo>
                    <a:pt x="996495" y="91987"/>
                    <a:pt x="1035582" y="94158"/>
                    <a:pt x="1074057" y="100571"/>
                  </a:cubicBezTo>
                  <a:cubicBezTo>
                    <a:pt x="1093733" y="103850"/>
                    <a:pt x="1112553" y="111173"/>
                    <a:pt x="1132114" y="115085"/>
                  </a:cubicBezTo>
                  <a:cubicBezTo>
                    <a:pt x="1160972" y="120856"/>
                    <a:pt x="1190246" y="124335"/>
                    <a:pt x="1219200" y="129599"/>
                  </a:cubicBezTo>
                  <a:cubicBezTo>
                    <a:pt x="1243471" y="134012"/>
                    <a:pt x="1267581" y="139275"/>
                    <a:pt x="1291771" y="144113"/>
                  </a:cubicBezTo>
                  <a:cubicBezTo>
                    <a:pt x="1432076" y="139275"/>
                    <a:pt x="1573452" y="147565"/>
                    <a:pt x="1712686" y="129599"/>
                  </a:cubicBezTo>
                  <a:cubicBezTo>
                    <a:pt x="1729987" y="127367"/>
                    <a:pt x="1726922" y="95301"/>
                    <a:pt x="1741714" y="86056"/>
                  </a:cubicBezTo>
                  <a:cubicBezTo>
                    <a:pt x="1767662" y="69839"/>
                    <a:pt x="1828800" y="57028"/>
                    <a:pt x="1828800" y="57028"/>
                  </a:cubicBezTo>
                  <a:cubicBezTo>
                    <a:pt x="1862667" y="61866"/>
                    <a:pt x="1896424" y="67545"/>
                    <a:pt x="1930400" y="71542"/>
                  </a:cubicBezTo>
                  <a:cubicBezTo>
                    <a:pt x="1978689" y="77223"/>
                    <a:pt x="2027347" y="79630"/>
                    <a:pt x="2075543" y="86056"/>
                  </a:cubicBezTo>
                  <a:cubicBezTo>
                    <a:pt x="2099996" y="89316"/>
                    <a:pt x="2123924" y="95733"/>
                    <a:pt x="2148114" y="100571"/>
                  </a:cubicBezTo>
                  <a:cubicBezTo>
                    <a:pt x="2162628" y="115085"/>
                    <a:pt x="2180271" y="127034"/>
                    <a:pt x="2191657" y="144113"/>
                  </a:cubicBezTo>
                  <a:cubicBezTo>
                    <a:pt x="2200144" y="156843"/>
                    <a:pt x="2196614" y="175709"/>
                    <a:pt x="2206171" y="187656"/>
                  </a:cubicBezTo>
                  <a:cubicBezTo>
                    <a:pt x="2217068" y="201278"/>
                    <a:pt x="2233381" y="210560"/>
                    <a:pt x="2249714" y="216685"/>
                  </a:cubicBezTo>
                  <a:cubicBezTo>
                    <a:pt x="2272813" y="225347"/>
                    <a:pt x="2297702" y="229150"/>
                    <a:pt x="2322286" y="231199"/>
                  </a:cubicBezTo>
                  <a:cubicBezTo>
                    <a:pt x="2414019" y="238843"/>
                    <a:pt x="2506133" y="240875"/>
                    <a:pt x="2598057" y="245713"/>
                  </a:cubicBezTo>
                  <a:cubicBezTo>
                    <a:pt x="2622247" y="250551"/>
                    <a:pt x="2646695" y="254245"/>
                    <a:pt x="2670628" y="260228"/>
                  </a:cubicBezTo>
                  <a:cubicBezTo>
                    <a:pt x="2685471" y="263939"/>
                    <a:pt x="2699328" y="271031"/>
                    <a:pt x="2714171" y="274742"/>
                  </a:cubicBezTo>
                  <a:cubicBezTo>
                    <a:pt x="2738104" y="280725"/>
                    <a:pt x="2762810" y="283273"/>
                    <a:pt x="2786743" y="289256"/>
                  </a:cubicBezTo>
                  <a:cubicBezTo>
                    <a:pt x="2801586" y="292967"/>
                    <a:pt x="2815575" y="299568"/>
                    <a:pt x="2830286" y="303771"/>
                  </a:cubicBezTo>
                  <a:cubicBezTo>
                    <a:pt x="2849466" y="309251"/>
                    <a:pt x="2869163" y="312805"/>
                    <a:pt x="2888343" y="318285"/>
                  </a:cubicBezTo>
                  <a:cubicBezTo>
                    <a:pt x="2903054" y="322488"/>
                    <a:pt x="2916721" y="330777"/>
                    <a:pt x="2931886" y="332799"/>
                  </a:cubicBezTo>
                  <a:cubicBezTo>
                    <a:pt x="2989633" y="340498"/>
                    <a:pt x="3048000" y="342475"/>
                    <a:pt x="3106057" y="347313"/>
                  </a:cubicBezTo>
                  <a:cubicBezTo>
                    <a:pt x="3181736" y="372541"/>
                    <a:pt x="3123341" y="343174"/>
                    <a:pt x="3178628" y="405371"/>
                  </a:cubicBezTo>
                  <a:cubicBezTo>
                    <a:pt x="3250932" y="486712"/>
                    <a:pt x="3243079" y="477366"/>
                    <a:pt x="3309257" y="521485"/>
                  </a:cubicBezTo>
                  <a:cubicBezTo>
                    <a:pt x="3326190" y="546884"/>
                    <a:pt x="3345543" y="588009"/>
                    <a:pt x="3381828" y="594056"/>
                  </a:cubicBezTo>
                  <a:cubicBezTo>
                    <a:pt x="3396919" y="596571"/>
                    <a:pt x="3410857" y="584380"/>
                    <a:pt x="3425371" y="579542"/>
                  </a:cubicBezTo>
                  <a:cubicBezTo>
                    <a:pt x="3463843" y="541070"/>
                    <a:pt x="3504197" y="489330"/>
                    <a:pt x="3556000" y="463428"/>
                  </a:cubicBezTo>
                  <a:cubicBezTo>
                    <a:pt x="3569684" y="456586"/>
                    <a:pt x="3584362" y="450811"/>
                    <a:pt x="3599543" y="448913"/>
                  </a:cubicBezTo>
                  <a:cubicBezTo>
                    <a:pt x="3662137" y="441089"/>
                    <a:pt x="3725333" y="439237"/>
                    <a:pt x="3788228" y="434399"/>
                  </a:cubicBezTo>
                  <a:cubicBezTo>
                    <a:pt x="3807581" y="429561"/>
                    <a:pt x="3829688" y="430950"/>
                    <a:pt x="3846286" y="419885"/>
                  </a:cubicBezTo>
                  <a:cubicBezTo>
                    <a:pt x="3860800" y="410209"/>
                    <a:pt x="3858107" y="379210"/>
                    <a:pt x="3875314" y="376342"/>
                  </a:cubicBezTo>
                  <a:cubicBezTo>
                    <a:pt x="3923275" y="368348"/>
                    <a:pt x="3972076" y="386018"/>
                    <a:pt x="4020457" y="390856"/>
                  </a:cubicBezTo>
                  <a:cubicBezTo>
                    <a:pt x="4044647" y="386018"/>
                    <a:pt x="4071463" y="364361"/>
                    <a:pt x="4093028" y="376342"/>
                  </a:cubicBezTo>
                  <a:cubicBezTo>
                    <a:pt x="4123526" y="393285"/>
                    <a:pt x="4131733" y="434399"/>
                    <a:pt x="4151086" y="463428"/>
                  </a:cubicBezTo>
                  <a:cubicBezTo>
                    <a:pt x="4188599" y="519698"/>
                    <a:pt x="4174598" y="490424"/>
                    <a:pt x="4194628" y="550513"/>
                  </a:cubicBezTo>
                  <a:cubicBezTo>
                    <a:pt x="4199466" y="598894"/>
                    <a:pt x="4201750" y="647599"/>
                    <a:pt x="4209143" y="695656"/>
                  </a:cubicBezTo>
                  <a:cubicBezTo>
                    <a:pt x="4211469" y="710778"/>
                    <a:pt x="4220920" y="724146"/>
                    <a:pt x="4223657" y="739199"/>
                  </a:cubicBezTo>
                  <a:cubicBezTo>
                    <a:pt x="4230634" y="777576"/>
                    <a:pt x="4229998" y="817173"/>
                    <a:pt x="4238171" y="855313"/>
                  </a:cubicBezTo>
                  <a:cubicBezTo>
                    <a:pt x="4247401" y="898386"/>
                    <a:pt x="4272354" y="960666"/>
                    <a:pt x="4296228" y="1000456"/>
                  </a:cubicBezTo>
                  <a:cubicBezTo>
                    <a:pt x="4314178" y="1030372"/>
                    <a:pt x="4325258" y="1068189"/>
                    <a:pt x="4354286" y="1087542"/>
                  </a:cubicBezTo>
                  <a:cubicBezTo>
                    <a:pt x="4462398" y="1159619"/>
                    <a:pt x="4329610" y="1066980"/>
                    <a:pt x="4441371" y="1160113"/>
                  </a:cubicBezTo>
                  <a:cubicBezTo>
                    <a:pt x="4454772" y="1171280"/>
                    <a:pt x="4471513" y="1177975"/>
                    <a:pt x="4484914" y="1189142"/>
                  </a:cubicBezTo>
                  <a:cubicBezTo>
                    <a:pt x="4500683" y="1202283"/>
                    <a:pt x="4512254" y="1220083"/>
                    <a:pt x="4528457" y="1232685"/>
                  </a:cubicBezTo>
                  <a:cubicBezTo>
                    <a:pt x="4555996" y="1254104"/>
                    <a:pt x="4590873" y="1266072"/>
                    <a:pt x="4615543" y="1290742"/>
                  </a:cubicBezTo>
                  <a:cubicBezTo>
                    <a:pt x="4630057" y="1305256"/>
                    <a:pt x="4643317" y="1321144"/>
                    <a:pt x="4659086" y="1334285"/>
                  </a:cubicBezTo>
                  <a:cubicBezTo>
                    <a:pt x="4721362" y="1386182"/>
                    <a:pt x="4688346" y="1337467"/>
                    <a:pt x="4746171" y="1406856"/>
                  </a:cubicBezTo>
                  <a:cubicBezTo>
                    <a:pt x="4757338" y="1420257"/>
                    <a:pt x="4764033" y="1436998"/>
                    <a:pt x="4775200" y="1450399"/>
                  </a:cubicBezTo>
                  <a:cubicBezTo>
                    <a:pt x="4788341" y="1466168"/>
                    <a:pt x="4806141" y="1477739"/>
                    <a:pt x="4818743" y="1493942"/>
                  </a:cubicBezTo>
                  <a:cubicBezTo>
                    <a:pt x="4840162" y="1521481"/>
                    <a:pt x="4852130" y="1556358"/>
                    <a:pt x="4876800" y="1581028"/>
                  </a:cubicBezTo>
                  <a:cubicBezTo>
                    <a:pt x="4891314" y="1595542"/>
                    <a:pt x="4907202" y="1608802"/>
                    <a:pt x="4920343" y="1624571"/>
                  </a:cubicBezTo>
                  <a:cubicBezTo>
                    <a:pt x="4931510" y="1637972"/>
                    <a:pt x="4941570" y="1652511"/>
                    <a:pt x="4949371" y="1668113"/>
                  </a:cubicBezTo>
                  <a:cubicBezTo>
                    <a:pt x="4956213" y="1681797"/>
                    <a:pt x="4954329" y="1699709"/>
                    <a:pt x="4963886" y="1711656"/>
                  </a:cubicBezTo>
                  <a:cubicBezTo>
                    <a:pt x="4974783" y="1725277"/>
                    <a:pt x="4992914" y="1731009"/>
                    <a:pt x="5007428" y="1740685"/>
                  </a:cubicBezTo>
                  <a:cubicBezTo>
                    <a:pt x="5026781" y="1769714"/>
                    <a:pt x="5040816" y="1803101"/>
                    <a:pt x="5065486" y="1827771"/>
                  </a:cubicBezTo>
                  <a:cubicBezTo>
                    <a:pt x="5094514" y="1856799"/>
                    <a:pt x="5129799" y="1880699"/>
                    <a:pt x="5152571" y="1914856"/>
                  </a:cubicBezTo>
                  <a:cubicBezTo>
                    <a:pt x="5224649" y="2022972"/>
                    <a:pt x="5132008" y="1890179"/>
                    <a:pt x="5225143" y="2001942"/>
                  </a:cubicBezTo>
                  <a:cubicBezTo>
                    <a:pt x="5236310" y="2015343"/>
                    <a:pt x="5241836" y="2033150"/>
                    <a:pt x="5254171" y="2045485"/>
                  </a:cubicBezTo>
                  <a:cubicBezTo>
                    <a:pt x="5341426" y="2132740"/>
                    <a:pt x="5262894" y="1978736"/>
                    <a:pt x="5384800" y="2161599"/>
                  </a:cubicBezTo>
                  <a:cubicBezTo>
                    <a:pt x="5488521" y="2317184"/>
                    <a:pt x="5326999" y="2081063"/>
                    <a:pt x="5457371" y="2248685"/>
                  </a:cubicBezTo>
                  <a:cubicBezTo>
                    <a:pt x="5478790" y="2276224"/>
                    <a:pt x="5486399" y="2316419"/>
                    <a:pt x="5515428" y="2335771"/>
                  </a:cubicBezTo>
                  <a:cubicBezTo>
                    <a:pt x="5529942" y="2345447"/>
                    <a:pt x="5545933" y="2353210"/>
                    <a:pt x="5558971" y="2364799"/>
                  </a:cubicBezTo>
                  <a:cubicBezTo>
                    <a:pt x="5589654" y="2392073"/>
                    <a:pt x="5611899" y="2429113"/>
                    <a:pt x="5646057" y="2451885"/>
                  </a:cubicBezTo>
                  <a:cubicBezTo>
                    <a:pt x="5660571" y="2461561"/>
                    <a:pt x="5674454" y="2472258"/>
                    <a:pt x="5689600" y="2480913"/>
                  </a:cubicBezTo>
                  <a:cubicBezTo>
                    <a:pt x="5734771" y="2506725"/>
                    <a:pt x="5752623" y="2506824"/>
                    <a:pt x="5791200" y="2538971"/>
                  </a:cubicBezTo>
                  <a:cubicBezTo>
                    <a:pt x="5806969" y="2552111"/>
                    <a:pt x="5822141" y="2566311"/>
                    <a:pt x="5834743" y="2582513"/>
                  </a:cubicBezTo>
                  <a:cubicBezTo>
                    <a:pt x="5856162" y="2610052"/>
                    <a:pt x="5863771" y="2650246"/>
                    <a:pt x="5892800" y="2669599"/>
                  </a:cubicBezTo>
                  <a:cubicBezTo>
                    <a:pt x="5953422" y="2710014"/>
                    <a:pt x="5924008" y="2686293"/>
                    <a:pt x="5979886" y="2742171"/>
                  </a:cubicBezTo>
                  <a:cubicBezTo>
                    <a:pt x="5984724" y="2756685"/>
                    <a:pt x="5985914" y="2772983"/>
                    <a:pt x="5994400" y="2785713"/>
                  </a:cubicBezTo>
                  <a:cubicBezTo>
                    <a:pt x="6005786" y="2802792"/>
                    <a:pt x="6024802" y="2813487"/>
                    <a:pt x="6037943" y="2829256"/>
                  </a:cubicBezTo>
                  <a:cubicBezTo>
                    <a:pt x="6081769" y="2881847"/>
                    <a:pt x="6073402" y="2919558"/>
                    <a:pt x="6154057" y="2959885"/>
                  </a:cubicBezTo>
                  <a:cubicBezTo>
                    <a:pt x="6199874" y="2982793"/>
                    <a:pt x="6264166" y="3011938"/>
                    <a:pt x="6299200" y="3046971"/>
                  </a:cubicBezTo>
                  <a:cubicBezTo>
                    <a:pt x="6313714" y="3061485"/>
                    <a:pt x="6329602" y="3074744"/>
                    <a:pt x="6342743" y="3090513"/>
                  </a:cubicBezTo>
                  <a:cubicBezTo>
                    <a:pt x="6353910" y="3103914"/>
                    <a:pt x="6359436" y="3121721"/>
                    <a:pt x="6371771" y="3134056"/>
                  </a:cubicBezTo>
                  <a:cubicBezTo>
                    <a:pt x="6399908" y="3162193"/>
                    <a:pt x="6423442" y="3165794"/>
                    <a:pt x="6458857" y="3177599"/>
                  </a:cubicBezTo>
                  <a:cubicBezTo>
                    <a:pt x="6473371" y="3192113"/>
                    <a:pt x="6489798" y="3204939"/>
                    <a:pt x="6502400" y="3221142"/>
                  </a:cubicBezTo>
                  <a:cubicBezTo>
                    <a:pt x="6523819" y="3248681"/>
                    <a:pt x="6535787" y="3283558"/>
                    <a:pt x="6560457" y="3308228"/>
                  </a:cubicBezTo>
                  <a:cubicBezTo>
                    <a:pt x="6574971" y="3322742"/>
                    <a:pt x="6591398" y="3335568"/>
                    <a:pt x="6604000" y="3351771"/>
                  </a:cubicBezTo>
                  <a:cubicBezTo>
                    <a:pt x="6625419" y="3379310"/>
                    <a:pt x="6662057" y="3438856"/>
                    <a:pt x="6662057" y="3438856"/>
                  </a:cubicBezTo>
                  <a:cubicBezTo>
                    <a:pt x="6666895" y="3453370"/>
                    <a:pt x="6672368" y="3467688"/>
                    <a:pt x="6676571" y="3482399"/>
                  </a:cubicBezTo>
                  <a:cubicBezTo>
                    <a:pt x="6682051" y="3501579"/>
                    <a:pt x="6684082" y="3521778"/>
                    <a:pt x="6691086" y="3540456"/>
                  </a:cubicBezTo>
                  <a:cubicBezTo>
                    <a:pt x="6698683" y="3560715"/>
                    <a:pt x="6711591" y="3578626"/>
                    <a:pt x="6720114" y="3598513"/>
                  </a:cubicBezTo>
                  <a:cubicBezTo>
                    <a:pt x="6756168" y="3682640"/>
                    <a:pt x="6707872" y="3601922"/>
                    <a:pt x="6763657" y="3685599"/>
                  </a:cubicBezTo>
                  <a:cubicBezTo>
                    <a:pt x="6768495" y="3704951"/>
                    <a:pt x="6772691" y="3724476"/>
                    <a:pt x="6778171" y="3743656"/>
                  </a:cubicBezTo>
                  <a:cubicBezTo>
                    <a:pt x="6782374" y="3758367"/>
                    <a:pt x="6789367" y="3772264"/>
                    <a:pt x="6792686" y="3787199"/>
                  </a:cubicBezTo>
                  <a:cubicBezTo>
                    <a:pt x="6799070" y="3815927"/>
                    <a:pt x="6800816" y="3845557"/>
                    <a:pt x="6807200" y="3874285"/>
                  </a:cubicBezTo>
                  <a:cubicBezTo>
                    <a:pt x="6810519" y="3889220"/>
                    <a:pt x="6817511" y="3903117"/>
                    <a:pt x="6821714" y="3917828"/>
                  </a:cubicBezTo>
                  <a:cubicBezTo>
                    <a:pt x="6858156" y="4045376"/>
                    <a:pt x="6815948" y="3915047"/>
                    <a:pt x="6850743" y="4019428"/>
                  </a:cubicBezTo>
                  <a:cubicBezTo>
                    <a:pt x="6839271" y="4191495"/>
                    <a:pt x="6824370" y="4258803"/>
                    <a:pt x="6850743" y="4425828"/>
                  </a:cubicBezTo>
                  <a:cubicBezTo>
                    <a:pt x="6855515" y="4456052"/>
                    <a:pt x="6879771" y="4512913"/>
                    <a:pt x="6879771" y="4512913"/>
                  </a:cubicBezTo>
                  <a:lnTo>
                    <a:pt x="6850743" y="4599999"/>
                  </a:lnTo>
                  <a:cubicBezTo>
                    <a:pt x="6835619" y="4645372"/>
                    <a:pt x="6820945" y="4702113"/>
                    <a:pt x="6778171" y="4730628"/>
                  </a:cubicBezTo>
                  <a:lnTo>
                    <a:pt x="6734628" y="4759656"/>
                  </a:lnTo>
                  <a:cubicBezTo>
                    <a:pt x="6724952" y="4774170"/>
                    <a:pt x="6713401" y="4787597"/>
                    <a:pt x="6705600" y="4803199"/>
                  </a:cubicBezTo>
                  <a:cubicBezTo>
                    <a:pt x="6695191" y="4824018"/>
                    <a:pt x="6681221" y="4886202"/>
                    <a:pt x="6676571" y="4904799"/>
                  </a:cubicBezTo>
                  <a:cubicBezTo>
                    <a:pt x="6671733" y="4943504"/>
                    <a:pt x="6667988" y="4982361"/>
                    <a:pt x="6662057" y="5020913"/>
                  </a:cubicBezTo>
                  <a:cubicBezTo>
                    <a:pt x="6658306" y="5045296"/>
                    <a:pt x="6650603" y="5069006"/>
                    <a:pt x="6647543" y="5093485"/>
                  </a:cubicBezTo>
                  <a:cubicBezTo>
                    <a:pt x="6636078" y="5185203"/>
                    <a:pt x="6629978" y="5277538"/>
                    <a:pt x="6618514" y="5369256"/>
                  </a:cubicBezTo>
                  <a:cubicBezTo>
                    <a:pt x="6613676" y="5407961"/>
                    <a:pt x="6611188" y="5447033"/>
                    <a:pt x="6604000" y="5485371"/>
                  </a:cubicBezTo>
                  <a:cubicBezTo>
                    <a:pt x="6596648" y="5524584"/>
                    <a:pt x="6584647" y="5562780"/>
                    <a:pt x="6574971" y="5601485"/>
                  </a:cubicBezTo>
                  <a:lnTo>
                    <a:pt x="6545943" y="5717599"/>
                  </a:lnTo>
                  <a:cubicBezTo>
                    <a:pt x="6541105" y="5736951"/>
                    <a:pt x="6537736" y="5756732"/>
                    <a:pt x="6531428" y="5775656"/>
                  </a:cubicBezTo>
                  <a:cubicBezTo>
                    <a:pt x="6526590" y="5790170"/>
                    <a:pt x="6527732" y="5808381"/>
                    <a:pt x="6516914" y="5819199"/>
                  </a:cubicBezTo>
                  <a:cubicBezTo>
                    <a:pt x="6506096" y="5830017"/>
                    <a:pt x="6488373" y="5830712"/>
                    <a:pt x="6473371" y="5833713"/>
                  </a:cubicBezTo>
                  <a:cubicBezTo>
                    <a:pt x="6439825" y="5840422"/>
                    <a:pt x="6405461" y="5842283"/>
                    <a:pt x="6371771" y="5848228"/>
                  </a:cubicBezTo>
                  <a:cubicBezTo>
                    <a:pt x="6007930" y="5912435"/>
                    <a:pt x="6390457" y="5843558"/>
                    <a:pt x="6139543" y="5906285"/>
                  </a:cubicBezTo>
                  <a:cubicBezTo>
                    <a:pt x="6066643" y="5924510"/>
                    <a:pt x="6100410" y="5914491"/>
                    <a:pt x="6037943" y="5935313"/>
                  </a:cubicBezTo>
                  <a:cubicBezTo>
                    <a:pt x="5981817" y="5972731"/>
                    <a:pt x="5964796" y="5995112"/>
                    <a:pt x="5907314" y="6007885"/>
                  </a:cubicBezTo>
                  <a:cubicBezTo>
                    <a:pt x="5878586" y="6014269"/>
                    <a:pt x="5849257" y="6017561"/>
                    <a:pt x="5820228" y="6022399"/>
                  </a:cubicBezTo>
                  <a:cubicBezTo>
                    <a:pt x="5729714" y="6052570"/>
                    <a:pt x="5778914" y="6042634"/>
                    <a:pt x="5617028" y="6022399"/>
                  </a:cubicBezTo>
                  <a:cubicBezTo>
                    <a:pt x="5538345" y="6012564"/>
                    <a:pt x="5562347" y="6010923"/>
                    <a:pt x="5500914" y="5993371"/>
                  </a:cubicBezTo>
                  <a:cubicBezTo>
                    <a:pt x="5481734" y="5987891"/>
                    <a:pt x="5461964" y="5984588"/>
                    <a:pt x="5442857" y="5978856"/>
                  </a:cubicBezTo>
                  <a:cubicBezTo>
                    <a:pt x="5413549" y="5970063"/>
                    <a:pt x="5385776" y="5955829"/>
                    <a:pt x="5355771" y="5949828"/>
                  </a:cubicBezTo>
                  <a:lnTo>
                    <a:pt x="5283200" y="5935313"/>
                  </a:lnTo>
                  <a:cubicBezTo>
                    <a:pt x="5262229" y="5872399"/>
                    <a:pt x="5251803" y="5861997"/>
                    <a:pt x="5283200" y="5775656"/>
                  </a:cubicBezTo>
                  <a:cubicBezTo>
                    <a:pt x="5290215" y="5756365"/>
                    <a:pt x="5308800" y="5742081"/>
                    <a:pt x="5326743" y="5732113"/>
                  </a:cubicBezTo>
                  <a:cubicBezTo>
                    <a:pt x="5353491" y="5717253"/>
                    <a:pt x="5413828" y="5703085"/>
                    <a:pt x="5413828" y="5703085"/>
                  </a:cubicBezTo>
                  <a:cubicBezTo>
                    <a:pt x="5428342" y="5688571"/>
                    <a:pt x="5441602" y="5672683"/>
                    <a:pt x="5457371" y="5659542"/>
                  </a:cubicBezTo>
                  <a:cubicBezTo>
                    <a:pt x="5470772" y="5648375"/>
                    <a:pt x="5488579" y="5642848"/>
                    <a:pt x="5500914" y="5630513"/>
                  </a:cubicBezTo>
                  <a:cubicBezTo>
                    <a:pt x="5513249" y="5618178"/>
                    <a:pt x="5520267" y="5601485"/>
                    <a:pt x="5529943" y="5586971"/>
                  </a:cubicBezTo>
                  <a:cubicBezTo>
                    <a:pt x="5552020" y="5520739"/>
                    <a:pt x="5579637" y="5483159"/>
                    <a:pt x="5544457" y="5412799"/>
                  </a:cubicBezTo>
                  <a:cubicBezTo>
                    <a:pt x="5536656" y="5397197"/>
                    <a:pt x="5516854" y="5390856"/>
                    <a:pt x="5500914" y="5383771"/>
                  </a:cubicBezTo>
                  <a:cubicBezTo>
                    <a:pt x="5472952" y="5371344"/>
                    <a:pt x="5413828" y="5354742"/>
                    <a:pt x="5413828" y="5354742"/>
                  </a:cubicBezTo>
                  <a:cubicBezTo>
                    <a:pt x="5393716" y="5358764"/>
                    <a:pt x="5322822" y="5369822"/>
                    <a:pt x="5297714" y="5383771"/>
                  </a:cubicBezTo>
                  <a:cubicBezTo>
                    <a:pt x="5147994" y="5466949"/>
                    <a:pt x="5265610" y="5423501"/>
                    <a:pt x="5167086" y="5456342"/>
                  </a:cubicBezTo>
                  <a:cubicBezTo>
                    <a:pt x="5152572" y="5466018"/>
                    <a:pt x="5139484" y="5478286"/>
                    <a:pt x="5123543" y="5485371"/>
                  </a:cubicBezTo>
                  <a:cubicBezTo>
                    <a:pt x="5095581" y="5497798"/>
                    <a:pt x="5065486" y="5504723"/>
                    <a:pt x="5036457" y="5514399"/>
                  </a:cubicBezTo>
                  <a:cubicBezTo>
                    <a:pt x="5021943" y="5519237"/>
                    <a:pt x="5008120" y="5527223"/>
                    <a:pt x="4992914" y="5528913"/>
                  </a:cubicBezTo>
                  <a:lnTo>
                    <a:pt x="4862286" y="5543428"/>
                  </a:lnTo>
                  <a:cubicBezTo>
                    <a:pt x="4784876" y="5538590"/>
                    <a:pt x="4706907" y="5539392"/>
                    <a:pt x="4630057" y="5528913"/>
                  </a:cubicBezTo>
                  <a:cubicBezTo>
                    <a:pt x="4599739" y="5524779"/>
                    <a:pt x="4542971" y="5499885"/>
                    <a:pt x="4542971" y="5499885"/>
                  </a:cubicBezTo>
                  <a:cubicBezTo>
                    <a:pt x="4504266" y="5470856"/>
                    <a:pt x="4461067" y="5447009"/>
                    <a:pt x="4426857" y="5412799"/>
                  </a:cubicBezTo>
                  <a:cubicBezTo>
                    <a:pt x="4412343" y="5398285"/>
                    <a:pt x="4401257" y="5379224"/>
                    <a:pt x="4383314" y="5369256"/>
                  </a:cubicBezTo>
                  <a:cubicBezTo>
                    <a:pt x="4356566" y="5354396"/>
                    <a:pt x="4296228" y="5340228"/>
                    <a:pt x="4296228" y="5340228"/>
                  </a:cubicBezTo>
                  <a:cubicBezTo>
                    <a:pt x="4196413" y="5273684"/>
                    <a:pt x="4242240" y="5293204"/>
                    <a:pt x="4165600" y="5267656"/>
                  </a:cubicBezTo>
                  <a:cubicBezTo>
                    <a:pt x="4131733" y="5272494"/>
                    <a:pt x="4080382" y="5252138"/>
                    <a:pt x="4064000" y="5282171"/>
                  </a:cubicBezTo>
                  <a:cubicBezTo>
                    <a:pt x="4039926" y="5326306"/>
                    <a:pt x="4066010" y="5429323"/>
                    <a:pt x="4107543" y="5470856"/>
                  </a:cubicBezTo>
                  <a:cubicBezTo>
                    <a:pt x="4119878" y="5483191"/>
                    <a:pt x="4136572" y="5490209"/>
                    <a:pt x="4151086" y="5499885"/>
                  </a:cubicBezTo>
                  <a:cubicBezTo>
                    <a:pt x="4165600" y="5519237"/>
                    <a:pt x="4183810" y="5536306"/>
                    <a:pt x="4194628" y="5557942"/>
                  </a:cubicBezTo>
                  <a:cubicBezTo>
                    <a:pt x="4208312" y="5585311"/>
                    <a:pt x="4223657" y="5645028"/>
                    <a:pt x="4223657" y="5645028"/>
                  </a:cubicBezTo>
                  <a:cubicBezTo>
                    <a:pt x="4218819" y="5703085"/>
                    <a:pt x="4232494" y="5765825"/>
                    <a:pt x="4209143" y="5819199"/>
                  </a:cubicBezTo>
                  <a:cubicBezTo>
                    <a:pt x="4173238" y="5901267"/>
                    <a:pt x="3990414" y="5888227"/>
                    <a:pt x="3947886" y="5891771"/>
                  </a:cubicBezTo>
                  <a:lnTo>
                    <a:pt x="3773714" y="5848228"/>
                  </a:lnTo>
                  <a:cubicBezTo>
                    <a:pt x="3758931" y="5844286"/>
                    <a:pt x="3740989" y="5844531"/>
                    <a:pt x="3730171" y="5833713"/>
                  </a:cubicBezTo>
                  <a:cubicBezTo>
                    <a:pt x="3719353" y="5822895"/>
                    <a:pt x="3722499" y="5803855"/>
                    <a:pt x="3715657" y="5790171"/>
                  </a:cubicBezTo>
                  <a:cubicBezTo>
                    <a:pt x="3707856" y="5774569"/>
                    <a:pt x="3695283" y="5761774"/>
                    <a:pt x="3686628" y="5746628"/>
                  </a:cubicBezTo>
                  <a:cubicBezTo>
                    <a:pt x="3675893" y="5727842"/>
                    <a:pt x="3668335" y="5707357"/>
                    <a:pt x="3657600" y="5688571"/>
                  </a:cubicBezTo>
                  <a:cubicBezTo>
                    <a:pt x="3648945" y="5673425"/>
                    <a:pt x="3637226" y="5660174"/>
                    <a:pt x="3628571" y="5645028"/>
                  </a:cubicBezTo>
                  <a:cubicBezTo>
                    <a:pt x="3617836" y="5626242"/>
                    <a:pt x="3613394" y="5603593"/>
                    <a:pt x="3599543" y="5586971"/>
                  </a:cubicBezTo>
                  <a:cubicBezTo>
                    <a:pt x="3588376" y="5573570"/>
                    <a:pt x="3571602" y="5565743"/>
                    <a:pt x="3556000" y="5557942"/>
                  </a:cubicBezTo>
                  <a:cubicBezTo>
                    <a:pt x="3535182" y="5547533"/>
                    <a:pt x="3472996" y="5533562"/>
                    <a:pt x="3454400" y="5528913"/>
                  </a:cubicBezTo>
                  <a:cubicBezTo>
                    <a:pt x="3415695" y="5533751"/>
                    <a:pt x="3373174" y="5525984"/>
                    <a:pt x="3338286" y="5543428"/>
                  </a:cubicBezTo>
                  <a:cubicBezTo>
                    <a:pt x="3318934" y="5553104"/>
                    <a:pt x="3313500" y="5580269"/>
                    <a:pt x="3309257" y="5601485"/>
                  </a:cubicBezTo>
                  <a:cubicBezTo>
                    <a:pt x="3298777" y="5653886"/>
                    <a:pt x="3305940" y="5708890"/>
                    <a:pt x="3294743" y="5761142"/>
                  </a:cubicBezTo>
                  <a:cubicBezTo>
                    <a:pt x="3291088" y="5778199"/>
                    <a:pt x="3278842" y="5793198"/>
                    <a:pt x="3265714" y="5804685"/>
                  </a:cubicBezTo>
                  <a:cubicBezTo>
                    <a:pt x="3239458" y="5827659"/>
                    <a:pt x="3178628" y="5862742"/>
                    <a:pt x="3178628" y="5862742"/>
                  </a:cubicBezTo>
                  <a:cubicBezTo>
                    <a:pt x="3168952" y="5891771"/>
                    <a:pt x="3153927" y="5919537"/>
                    <a:pt x="3149600" y="5949828"/>
                  </a:cubicBezTo>
                  <a:cubicBezTo>
                    <a:pt x="3144250" y="5987277"/>
                    <a:pt x="3140839" y="6054436"/>
                    <a:pt x="3120571" y="6094971"/>
                  </a:cubicBezTo>
                  <a:cubicBezTo>
                    <a:pt x="3112770" y="6110573"/>
                    <a:pt x="3099344" y="6122911"/>
                    <a:pt x="3091543" y="6138513"/>
                  </a:cubicBezTo>
                  <a:cubicBezTo>
                    <a:pt x="3074015" y="6173569"/>
                    <a:pt x="3082660" y="6197871"/>
                    <a:pt x="3048000" y="6225599"/>
                  </a:cubicBezTo>
                  <a:cubicBezTo>
                    <a:pt x="3036053" y="6235156"/>
                    <a:pt x="3018971" y="6235275"/>
                    <a:pt x="3004457" y="6240113"/>
                  </a:cubicBezTo>
                  <a:cubicBezTo>
                    <a:pt x="2927047" y="6235275"/>
                    <a:pt x="2849363" y="6233718"/>
                    <a:pt x="2772228" y="6225599"/>
                  </a:cubicBezTo>
                  <a:cubicBezTo>
                    <a:pt x="2709579" y="6219004"/>
                    <a:pt x="2744332" y="6204252"/>
                    <a:pt x="2685143" y="6182056"/>
                  </a:cubicBezTo>
                  <a:cubicBezTo>
                    <a:pt x="2662044" y="6173394"/>
                    <a:pt x="2636504" y="6173525"/>
                    <a:pt x="2612571" y="6167542"/>
                  </a:cubicBezTo>
                  <a:cubicBezTo>
                    <a:pt x="2597728" y="6163831"/>
                    <a:pt x="2583542" y="6157866"/>
                    <a:pt x="2569028" y="6153028"/>
                  </a:cubicBezTo>
                  <a:cubicBezTo>
                    <a:pt x="2554514" y="6143352"/>
                    <a:pt x="2541426" y="6131084"/>
                    <a:pt x="2525486" y="6123999"/>
                  </a:cubicBezTo>
                  <a:cubicBezTo>
                    <a:pt x="2497524" y="6111572"/>
                    <a:pt x="2467429" y="6104647"/>
                    <a:pt x="2438400" y="6094971"/>
                  </a:cubicBezTo>
                  <a:lnTo>
                    <a:pt x="2351314" y="6065942"/>
                  </a:lnTo>
                  <a:cubicBezTo>
                    <a:pt x="2331962" y="6061104"/>
                    <a:pt x="2312364" y="6057160"/>
                    <a:pt x="2293257" y="6051428"/>
                  </a:cubicBezTo>
                  <a:cubicBezTo>
                    <a:pt x="2263949" y="6042635"/>
                    <a:pt x="2236176" y="6028400"/>
                    <a:pt x="2206171" y="6022399"/>
                  </a:cubicBezTo>
                  <a:cubicBezTo>
                    <a:pt x="1987356" y="5978637"/>
                    <a:pt x="2259970" y="6034355"/>
                    <a:pt x="2075543" y="5993371"/>
                  </a:cubicBezTo>
                  <a:cubicBezTo>
                    <a:pt x="1952462" y="5966019"/>
                    <a:pt x="2051808" y="5995136"/>
                    <a:pt x="1915886" y="5949828"/>
                  </a:cubicBezTo>
                  <a:cubicBezTo>
                    <a:pt x="1901372" y="5944990"/>
                    <a:pt x="1885073" y="5943800"/>
                    <a:pt x="1872343" y="5935313"/>
                  </a:cubicBezTo>
                  <a:cubicBezTo>
                    <a:pt x="1843314" y="5915961"/>
                    <a:pt x="1806190" y="5905166"/>
                    <a:pt x="1785257" y="5877256"/>
                  </a:cubicBezTo>
                  <a:cubicBezTo>
                    <a:pt x="1766560" y="5852327"/>
                    <a:pt x="1729668" y="5805375"/>
                    <a:pt x="1712686" y="5775656"/>
                  </a:cubicBezTo>
                  <a:cubicBezTo>
                    <a:pt x="1691660" y="5738860"/>
                    <a:pt x="1682917" y="5705881"/>
                    <a:pt x="1654628" y="5674056"/>
                  </a:cubicBezTo>
                  <a:cubicBezTo>
                    <a:pt x="1627354" y="5643373"/>
                    <a:pt x="1606488" y="5599953"/>
                    <a:pt x="1567543" y="5586971"/>
                  </a:cubicBezTo>
                  <a:cubicBezTo>
                    <a:pt x="1458096" y="5550487"/>
                    <a:pt x="1593003" y="5599701"/>
                    <a:pt x="1480457" y="5543428"/>
                  </a:cubicBezTo>
                  <a:cubicBezTo>
                    <a:pt x="1360274" y="5483336"/>
                    <a:pt x="1518158" y="5583075"/>
                    <a:pt x="1393371" y="5499885"/>
                  </a:cubicBezTo>
                  <a:cubicBezTo>
                    <a:pt x="1374019" y="5470856"/>
                    <a:pt x="1364343" y="5432151"/>
                    <a:pt x="1335314" y="5412799"/>
                  </a:cubicBezTo>
                  <a:cubicBezTo>
                    <a:pt x="1232715" y="5344401"/>
                    <a:pt x="1359709" y="5430225"/>
                    <a:pt x="1233714" y="5340228"/>
                  </a:cubicBezTo>
                  <a:cubicBezTo>
                    <a:pt x="1219519" y="5330089"/>
                    <a:pt x="1203572" y="5322366"/>
                    <a:pt x="1190171" y="5311199"/>
                  </a:cubicBezTo>
                  <a:cubicBezTo>
                    <a:pt x="1174402" y="5298058"/>
                    <a:pt x="1164571" y="5277624"/>
                    <a:pt x="1146628" y="5267656"/>
                  </a:cubicBezTo>
                  <a:cubicBezTo>
                    <a:pt x="1071266" y="5225788"/>
                    <a:pt x="962486" y="5230540"/>
                    <a:pt x="885371" y="5224113"/>
                  </a:cubicBezTo>
                  <a:cubicBezTo>
                    <a:pt x="870857" y="5219275"/>
                    <a:pt x="853775" y="5219156"/>
                    <a:pt x="841828" y="5209599"/>
                  </a:cubicBezTo>
                  <a:cubicBezTo>
                    <a:pt x="816250" y="5189137"/>
                    <a:pt x="807847" y="5151197"/>
                    <a:pt x="798286" y="5122513"/>
                  </a:cubicBezTo>
                  <a:cubicBezTo>
                    <a:pt x="803635" y="5085073"/>
                    <a:pt x="807048" y="5017902"/>
                    <a:pt x="827314" y="4977371"/>
                  </a:cubicBezTo>
                  <a:cubicBezTo>
                    <a:pt x="835115" y="4961769"/>
                    <a:pt x="846667" y="4948342"/>
                    <a:pt x="856343" y="4933828"/>
                  </a:cubicBezTo>
                  <a:cubicBezTo>
                    <a:pt x="866019" y="4904799"/>
                    <a:pt x="877950" y="4876427"/>
                    <a:pt x="885371" y="4846742"/>
                  </a:cubicBezTo>
                  <a:cubicBezTo>
                    <a:pt x="889241" y="4831263"/>
                    <a:pt x="926772" y="4668525"/>
                    <a:pt x="943428" y="4643542"/>
                  </a:cubicBezTo>
                  <a:lnTo>
                    <a:pt x="972457" y="4599999"/>
                  </a:lnTo>
                  <a:cubicBezTo>
                    <a:pt x="966736" y="4502747"/>
                    <a:pt x="971035" y="4381911"/>
                    <a:pt x="943428" y="4280685"/>
                  </a:cubicBezTo>
                  <a:cubicBezTo>
                    <a:pt x="935377" y="4251164"/>
                    <a:pt x="921821" y="4223284"/>
                    <a:pt x="914400" y="4193599"/>
                  </a:cubicBezTo>
                  <a:cubicBezTo>
                    <a:pt x="895655" y="4118619"/>
                    <a:pt x="910951" y="4152140"/>
                    <a:pt x="870857" y="4091999"/>
                  </a:cubicBezTo>
                  <a:cubicBezTo>
                    <a:pt x="855841" y="4046951"/>
                    <a:pt x="854219" y="4035240"/>
                    <a:pt x="827314" y="3990399"/>
                  </a:cubicBezTo>
                  <a:cubicBezTo>
                    <a:pt x="827282" y="3990346"/>
                    <a:pt x="754760" y="3881568"/>
                    <a:pt x="740228" y="3859771"/>
                  </a:cubicBezTo>
                  <a:cubicBezTo>
                    <a:pt x="730552" y="3845257"/>
                    <a:pt x="716716" y="3832777"/>
                    <a:pt x="711200" y="3816228"/>
                  </a:cubicBezTo>
                  <a:lnTo>
                    <a:pt x="696686" y="3772685"/>
                  </a:lnTo>
                  <a:cubicBezTo>
                    <a:pt x="701524" y="3748494"/>
                    <a:pt x="705217" y="3724046"/>
                    <a:pt x="711200" y="3700113"/>
                  </a:cubicBezTo>
                  <a:cubicBezTo>
                    <a:pt x="714911" y="3685271"/>
                    <a:pt x="714896" y="3667389"/>
                    <a:pt x="725714" y="3656571"/>
                  </a:cubicBezTo>
                  <a:cubicBezTo>
                    <a:pt x="750384" y="3631901"/>
                    <a:pt x="812800" y="3598513"/>
                    <a:pt x="812800" y="3598513"/>
                  </a:cubicBezTo>
                  <a:cubicBezTo>
                    <a:pt x="832152" y="3569485"/>
                    <a:pt x="862395" y="3545274"/>
                    <a:pt x="870857" y="3511428"/>
                  </a:cubicBezTo>
                  <a:lnTo>
                    <a:pt x="899886" y="3395313"/>
                  </a:lnTo>
                  <a:cubicBezTo>
                    <a:pt x="898073" y="3368123"/>
                    <a:pt x="905485" y="3203311"/>
                    <a:pt x="870857" y="3134056"/>
                  </a:cubicBezTo>
                  <a:cubicBezTo>
                    <a:pt x="863056" y="3118454"/>
                    <a:pt x="851504" y="3105027"/>
                    <a:pt x="841828" y="3090513"/>
                  </a:cubicBezTo>
                  <a:cubicBezTo>
                    <a:pt x="836990" y="3066323"/>
                    <a:pt x="833805" y="3041742"/>
                    <a:pt x="827314" y="3017942"/>
                  </a:cubicBezTo>
                  <a:cubicBezTo>
                    <a:pt x="827302" y="3017898"/>
                    <a:pt x="791035" y="2909106"/>
                    <a:pt x="783771" y="2887313"/>
                  </a:cubicBezTo>
                  <a:lnTo>
                    <a:pt x="754743" y="2800228"/>
                  </a:lnTo>
                  <a:lnTo>
                    <a:pt x="740228" y="2756685"/>
                  </a:lnTo>
                  <a:cubicBezTo>
                    <a:pt x="727450" y="2616128"/>
                    <a:pt x="665369" y="2647125"/>
                    <a:pt x="648072" y="2520280"/>
                  </a:cubicBezTo>
                  <a:cubicBezTo>
                    <a:pt x="634127" y="2418020"/>
                    <a:pt x="609601" y="2332853"/>
                    <a:pt x="576064" y="2232248"/>
                  </a:cubicBezTo>
                  <a:cubicBezTo>
                    <a:pt x="571226" y="2217734"/>
                    <a:pt x="510083" y="2174302"/>
                    <a:pt x="504056" y="2160240"/>
                  </a:cubicBezTo>
                  <a:cubicBezTo>
                    <a:pt x="481956" y="2108675"/>
                    <a:pt x="533211" y="2059956"/>
                    <a:pt x="504056" y="2016224"/>
                  </a:cubicBezTo>
                  <a:cubicBezTo>
                    <a:pt x="499218" y="2001710"/>
                    <a:pt x="510083" y="1958278"/>
                    <a:pt x="504056" y="1944216"/>
                  </a:cubicBezTo>
                  <a:cubicBezTo>
                    <a:pt x="481007" y="1890436"/>
                    <a:pt x="407069" y="1908786"/>
                    <a:pt x="360040" y="1872208"/>
                  </a:cubicBezTo>
                  <a:cubicBezTo>
                    <a:pt x="332501" y="1850789"/>
                    <a:pt x="410469" y="1780745"/>
                    <a:pt x="377371" y="1769713"/>
                  </a:cubicBezTo>
                  <a:lnTo>
                    <a:pt x="333828" y="1755199"/>
                  </a:lnTo>
                  <a:cubicBezTo>
                    <a:pt x="319314" y="1745523"/>
                    <a:pt x="302621" y="1738506"/>
                    <a:pt x="290286" y="1726171"/>
                  </a:cubicBezTo>
                  <a:cubicBezTo>
                    <a:pt x="277951" y="1713836"/>
                    <a:pt x="272424" y="1696029"/>
                    <a:pt x="261257" y="1682628"/>
                  </a:cubicBezTo>
                  <a:cubicBezTo>
                    <a:pt x="248116" y="1666859"/>
                    <a:pt x="232228" y="1653599"/>
                    <a:pt x="217714" y="1639085"/>
                  </a:cubicBezTo>
                  <a:cubicBezTo>
                    <a:pt x="190663" y="1557930"/>
                    <a:pt x="195702" y="1583704"/>
                    <a:pt x="188686" y="1450399"/>
                  </a:cubicBezTo>
                  <a:cubicBezTo>
                    <a:pt x="181561" y="1315033"/>
                    <a:pt x="182131" y="1179318"/>
                    <a:pt x="174171" y="1043999"/>
                  </a:cubicBezTo>
                  <a:cubicBezTo>
                    <a:pt x="173083" y="1025500"/>
                    <a:pt x="160676" y="941331"/>
                    <a:pt x="145143" y="913371"/>
                  </a:cubicBezTo>
                  <a:cubicBezTo>
                    <a:pt x="128200" y="882873"/>
                    <a:pt x="106438" y="855314"/>
                    <a:pt x="87086" y="826285"/>
                  </a:cubicBezTo>
                  <a:lnTo>
                    <a:pt x="58057" y="782742"/>
                  </a:lnTo>
                  <a:cubicBezTo>
                    <a:pt x="22186" y="675130"/>
                    <a:pt x="42712" y="723025"/>
                    <a:pt x="0" y="637599"/>
                  </a:cubicBezTo>
                  <a:cubicBezTo>
                    <a:pt x="4838" y="497294"/>
                    <a:pt x="5757" y="356800"/>
                    <a:pt x="14514" y="216685"/>
                  </a:cubicBezTo>
                  <a:cubicBezTo>
                    <a:pt x="15468" y="201415"/>
                    <a:pt x="20541" y="185872"/>
                    <a:pt x="29028" y="173142"/>
                  </a:cubicBezTo>
                  <a:cubicBezTo>
                    <a:pt x="40414" y="156063"/>
                    <a:pt x="59969" y="145802"/>
                    <a:pt x="72571" y="129599"/>
                  </a:cubicBezTo>
                  <a:cubicBezTo>
                    <a:pt x="138821" y="44421"/>
                    <a:pt x="97659" y="47126"/>
                    <a:pt x="174171" y="27999"/>
                  </a:cubicBezTo>
                  <a:cubicBezTo>
                    <a:pt x="178865" y="26826"/>
                    <a:pt x="133047" y="6228"/>
                    <a:pt x="159657" y="13485"/>
                  </a:cubicBezTo>
                  <a:close/>
                </a:path>
              </a:pathLst>
            </a:custGeom>
            <a:solidFill>
              <a:srgbClr val="92D050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25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3278" y="3305672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099" y="1384909"/>
              <a:ext cx="220157" cy="2077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2909" y="2977876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6156" y="1175000"/>
              <a:ext cx="220157" cy="2077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754" y="3223723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3647" y="3141774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" name="รูปแบบอิสระ 61"/>
            <p:cNvSpPr/>
            <p:nvPr/>
          </p:nvSpPr>
          <p:spPr>
            <a:xfrm rot="307128">
              <a:off x="2971660" y="5108548"/>
              <a:ext cx="2367460" cy="163898"/>
            </a:xfrm>
            <a:custGeom>
              <a:avLst/>
              <a:gdLst>
                <a:gd name="connsiteX0" fmla="*/ 0 w 573206"/>
                <a:gd name="connsiteY0" fmla="*/ 0 h 20472"/>
                <a:gd name="connsiteX1" fmla="*/ 286603 w 573206"/>
                <a:gd name="connsiteY1" fmla="*/ 6824 h 20472"/>
                <a:gd name="connsiteX2" fmla="*/ 354842 w 573206"/>
                <a:gd name="connsiteY2" fmla="*/ 20472 h 20472"/>
                <a:gd name="connsiteX3" fmla="*/ 573206 w 573206"/>
                <a:gd name="connsiteY3" fmla="*/ 20472 h 20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3206" h="20472">
                  <a:moveTo>
                    <a:pt x="0" y="0"/>
                  </a:moveTo>
                  <a:cubicBezTo>
                    <a:pt x="95534" y="2275"/>
                    <a:pt x="191200" y="1320"/>
                    <a:pt x="286603" y="6824"/>
                  </a:cubicBezTo>
                  <a:cubicBezTo>
                    <a:pt x="309761" y="8160"/>
                    <a:pt x="331645" y="20472"/>
                    <a:pt x="354842" y="20472"/>
                  </a:cubicBezTo>
                  <a:lnTo>
                    <a:pt x="573206" y="20472"/>
                  </a:lnTo>
                </a:path>
              </a:pathLst>
            </a:custGeom>
            <a:solidFill>
              <a:srgbClr val="00B0F0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44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978" y="3929863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2230" y="3561801"/>
              <a:ext cx="220157" cy="2077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Picture 1" descr="ผลการค้นหารูปภาพสำหรับ รูปบ้านการ์ตูน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523" y="4055688"/>
              <a:ext cx="224790" cy="21209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1" name="ตัวเชื่อมต่อตรง 93"/>
            <p:cNvCxnSpPr>
              <a:endCxn id="10" idx="196"/>
            </p:cNvCxnSpPr>
            <p:nvPr/>
          </p:nvCxnSpPr>
          <p:spPr>
            <a:xfrm rot="5400000">
              <a:off x="1988851" y="4771635"/>
              <a:ext cx="2059250" cy="1749689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ตัวเชื่อมต่อตรง 100"/>
            <p:cNvCxnSpPr/>
            <p:nvPr/>
          </p:nvCxnSpPr>
          <p:spPr>
            <a:xfrm rot="5400000">
              <a:off x="1931217" y="4285197"/>
              <a:ext cx="409741" cy="278524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102"/>
            <p:cNvCxnSpPr/>
            <p:nvPr/>
          </p:nvCxnSpPr>
          <p:spPr>
            <a:xfrm flipV="1">
              <a:off x="5148064" y="3758143"/>
              <a:ext cx="1043930" cy="2761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3" descr="ผลการค้นหารูปภาพสำหรับ รูปบ้านการ์ตูน สวยๆ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8378" y="3334285"/>
              <a:ext cx="256857" cy="1830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รูปภาพ 109" descr="key_img2.png"/>
            <p:cNvPicPr/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 xmlns="">
                    <a14:imgLayer r:embed="rId15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439774" y="3891790"/>
              <a:ext cx="418475" cy="252694"/>
            </a:xfrm>
            <a:prstGeom prst="rect">
              <a:avLst/>
            </a:prstGeom>
          </p:spPr>
        </p:pic>
        <p:pic>
          <p:nvPicPr>
            <p:cNvPr id="61" name="Picture 1" descr="ผลการค้นหารูปภาพสำหรับ รูปเสาธงการ์ตูน"/>
            <p:cNvPicPr/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 xmlns="">
                    <a14:imgLayer r:embed="rId11">
                      <a14:imgEffect>
                        <a14:backgroundRemoval t="0" b="100000" l="9931" r="89376">
                          <a14:backgroundMark x1="0" y1="51460" x2="99307" y2="5060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7582" y="3891790"/>
              <a:ext cx="348625" cy="40675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2443" y="3431105"/>
              <a:ext cx="220157" cy="2077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8525" y="2360357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5049" y="2568132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Picture 2" descr="ผลการค้นหารูปภาพสำหรับ รูปเจดีวัดการ์ตูน"/>
            <p:cNvPicPr/>
            <p:nvPr/>
          </p:nvPicPr>
          <p:blipFill>
            <a:blip r:embed="rId17" cstate="print">
              <a:extLst>
                <a:ext uri="{BEBA8EAE-BF5A-486C-A8C5-ECC9F3942E4B}">
                  <a14:imgProps xmlns:a14="http://schemas.microsoft.com/office/drawing/2010/main" xmlns="">
                    <a14:imgLayer r:embed="rId18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5759" y="3809842"/>
              <a:ext cx="460375" cy="46037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9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9530" y="3141774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Picture 1" descr="ผลการค้นหารูปภาพสำหรับ รูปบ้านการ์ตูน"/>
            <p:cNvPicPr/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2112" y="3305672"/>
              <a:ext cx="192241" cy="15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Picture 1" descr="ผลการค้นหารูปภาพสำหรับ รูปบ้านการ์ตูน"/>
            <p:cNvPicPr/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0637" y="3305672"/>
              <a:ext cx="170691" cy="1425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811" y="5284922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Picture 1" descr="ผลการค้นหารูปภาพสำหรับ รูปบ้านการ์ตูน"/>
            <p:cNvPicPr/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9632" y="2322285"/>
              <a:ext cx="167617" cy="1569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Picture 1" descr="ผลการค้นหารูปภาพสำหรับ รูปบ้านการ์ตูน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6681" y="2404234"/>
              <a:ext cx="185583" cy="1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Picture 1" descr="ผลการค้นหารูปภาพสำหรับ รูปบ้านการ์ตูน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6508" y="3883390"/>
              <a:ext cx="204499" cy="1598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Picture 1" descr="ผลการค้นหารูปภาพสำหรับ รูปบ้านการ์ตูน"/>
            <p:cNvPicPr/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0856" y="3059825"/>
              <a:ext cx="196236" cy="1383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Picture 1" descr="ผลการค้นหารูปภาพสำหรับ รูปบ้านการ์ตูน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2477" y="5612718"/>
              <a:ext cx="159664" cy="1503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Picture 1" descr="ผลการค้นหารูปภาพสำหรับ รูปบ้านการ์ตูน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8335" y="4219586"/>
              <a:ext cx="159664" cy="15038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3" name="ตัวเชื่อมต่อตรง 178"/>
            <p:cNvCxnSpPr/>
            <p:nvPr/>
          </p:nvCxnSpPr>
          <p:spPr>
            <a:xfrm rot="5400000">
              <a:off x="4454988" y="2645098"/>
              <a:ext cx="1854356" cy="225344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4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1375" y="4125161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Picture 3" descr="ผลการค้นหารูปภาพสำหรับ รูปบ้านการ์ตูน สวยๆ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8378" y="4515769"/>
              <a:ext cx="256857" cy="1830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Picture 1" descr="ผลการค้นหารูปภาพสำหรับ รูปบ้านการ์ตูน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9157" y="5530769"/>
              <a:ext cx="159664" cy="1503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" name="Picture 1" descr="ผลการค้นหารูปภาพสำหรับ รูปบ้านการ์ตูน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1001" y="5366871"/>
              <a:ext cx="159664" cy="1503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" name="Picture 1" descr="ผลการค้นหารูปภาพสำหรับ รูปต้นไม้การ์ตูน"/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6538" y="5121024"/>
              <a:ext cx="276972" cy="2438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Picture 3" descr="ผลการค้นหารูปภาพสำหรับ รูปบ้านการ์ตูน สวยๆ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7092" y="5990850"/>
              <a:ext cx="256857" cy="1830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9728" y="5187899"/>
              <a:ext cx="220157" cy="2077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Picture 1" descr="ผลการค้นหารูปภาพสำหรับ รูปบ้านการ์ตูน"/>
            <p:cNvPicPr/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6534" y="5776616"/>
              <a:ext cx="187792" cy="1531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3209" y="5181075"/>
              <a:ext cx="220157" cy="2077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Picture 1" descr="ผลการค้นหารูปภาพสำหรับ รูปบ้านการ์ตูน"/>
            <p:cNvPicPr/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8389" y="4910073"/>
              <a:ext cx="174805" cy="1728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Picture 1" descr="ผลการค้นหารูปภาพสำหรับ รูปบ้านการ์ตูน"/>
            <p:cNvPicPr/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2954" y="5187898"/>
              <a:ext cx="203584" cy="1848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Picture 1" descr="ผลการค้นหารูปภาพสำหรับ รูปรถกาตูนย์"/>
            <p:cNvPicPr/>
            <p:nvPr/>
          </p:nvPicPr>
          <p:blipFill>
            <a:blip r:embed="rId30" cstate="print">
              <a:extLst>
                <a:ext uri="{BEBA8EAE-BF5A-486C-A8C5-ECC9F3942E4B}">
                  <a14:imgProps xmlns:a14="http://schemas.microsoft.com/office/drawing/2010/main" xmlns="">
                    <a14:imgLayer r:embed="rId31">
                      <a14:imgEffect>
                        <a14:backgroundRemoval t="9779" b="98082" l="35631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1786" y="3400097"/>
              <a:ext cx="540624" cy="3782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Picture 1" descr="ผลการค้นหารูปภาพสำหรับ รูปเสาธงการ์ตูน"/>
            <p:cNvPicPr/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 xmlns="">
                    <a14:imgLayer r:embed="rId11">
                      <a14:imgEffect>
                        <a14:backgroundRemoval t="0" b="100000" l="9931" r="89376">
                          <a14:backgroundMark x1="0" y1="51460" x2="99307" y2="5060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2155" y="3879314"/>
              <a:ext cx="348625" cy="40675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Picture 1" descr="ผลการค้นหารูปภาพสำหรับ กรอบรูปไม้ การ์ตูน"/>
            <p:cNvPicPr/>
            <p:nvPr/>
          </p:nvPicPr>
          <p:blipFill>
            <a:blip r:embed="rId32" cstate="print">
              <a:extLst>
                <a:ext uri="{BEBA8EAE-BF5A-486C-A8C5-ECC9F3942E4B}">
                  <a14:imgProps xmlns:a14="http://schemas.microsoft.com/office/drawing/2010/main" xmlns="">
                    <a14:imgLayer r:embed="rId3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3599" y="1557957"/>
              <a:ext cx="229239" cy="178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" name="Picture 1" descr="ผลการค้นหารูปภาพสำหรับ รูปต้นไม้การ์ตูน"/>
            <p:cNvPicPr/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4979" y="4547382"/>
              <a:ext cx="302054" cy="2797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" name="Picture 3" descr="ผลการค้นหารูปภาพสำหรับ รูปบ้านการ์ตูน สวยๆ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4803" y="5007463"/>
              <a:ext cx="256857" cy="18303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4" name="รูปแบบอิสระ 306"/>
            <p:cNvSpPr/>
            <p:nvPr/>
          </p:nvSpPr>
          <p:spPr>
            <a:xfrm rot="21427167">
              <a:off x="839235" y="3353587"/>
              <a:ext cx="7649427" cy="443562"/>
            </a:xfrm>
            <a:custGeom>
              <a:avLst/>
              <a:gdLst>
                <a:gd name="connsiteX0" fmla="*/ 6128084 w 6128084"/>
                <a:gd name="connsiteY0" fmla="*/ 508000 h 651488"/>
                <a:gd name="connsiteX1" fmla="*/ 3630863 w 6128084"/>
                <a:gd name="connsiteY1" fmla="*/ 566821 h 651488"/>
                <a:gd name="connsiteX2" fmla="*/ 0 w 6128084"/>
                <a:gd name="connsiteY2" fmla="*/ 0 h 65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8084" h="651488">
                  <a:moveTo>
                    <a:pt x="6128084" y="508000"/>
                  </a:moveTo>
                  <a:cubicBezTo>
                    <a:pt x="5390147" y="579744"/>
                    <a:pt x="4652210" y="651488"/>
                    <a:pt x="3630863" y="566821"/>
                  </a:cubicBezTo>
                  <a:cubicBezTo>
                    <a:pt x="2609516" y="482154"/>
                    <a:pt x="623860" y="88232"/>
                    <a:pt x="0" y="0"/>
                  </a:cubicBezTo>
                </a:path>
              </a:pathLst>
            </a:custGeom>
            <a:solidFill>
              <a:schemeClr val="bg1"/>
            </a:solidFill>
            <a:ln w="241300"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36" name="Picture 1" descr="ผลการค้นหารูปภาพสำหรับ รูปบ้านการ์ตูน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5427" y="5858565"/>
              <a:ext cx="220157" cy="207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Picture 1" descr="ผลการค้นหารูปภาพสำหรับ รูปต้นไม้การ์ตูน"/>
            <p:cNvPicPr/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9489" y="3934039"/>
              <a:ext cx="329865" cy="28554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9" name="ตัวเชื่อมต่อตรง 334"/>
            <p:cNvCxnSpPr>
              <a:stCxn id="134" idx="2"/>
              <a:endCxn id="134" idx="1"/>
            </p:cNvCxnSpPr>
            <p:nvPr/>
          </p:nvCxnSpPr>
          <p:spPr>
            <a:xfrm>
              <a:off x="834597" y="3580075"/>
              <a:ext cx="4543003" cy="11737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ตัวเชื่อมต่อตรง 335"/>
            <p:cNvCxnSpPr>
              <a:stCxn id="134" idx="1"/>
              <a:endCxn id="134" idx="0"/>
            </p:cNvCxnSpPr>
            <p:nvPr/>
          </p:nvCxnSpPr>
          <p:spPr>
            <a:xfrm flipV="1">
              <a:off x="5377600" y="3473090"/>
              <a:ext cx="3111528" cy="224360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0" name="Picture 1" descr="ผลการค้นหารูปภาพสำหรับ รูปรถกาตูนย์"/>
            <p:cNvPicPr/>
            <p:nvPr/>
          </p:nvPicPr>
          <p:blipFill>
            <a:blip r:embed="rId36" cstate="print">
              <a:extLst>
                <a:ext uri="{BEBA8EAE-BF5A-486C-A8C5-ECC9F3942E4B}">
                  <a14:imgProps xmlns:a14="http://schemas.microsoft.com/office/drawing/2010/main" xmlns="">
                    <a14:imgLayer r:embed="rId37">
                      <a14:imgEffect>
                        <a14:backgroundRemoval t="9971" b="89933" l="6226" r="8999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2207" y="3616435"/>
              <a:ext cx="602467" cy="3303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Picture 1" descr="ผลการค้นหารูปภาพสำหรับ รูปรถกาตูนย์"/>
            <p:cNvPicPr/>
            <p:nvPr/>
          </p:nvPicPr>
          <p:blipFill>
            <a:blip r:embed="rId38" cstate="print">
              <a:extLst>
                <a:ext uri="{BEBA8EAE-BF5A-486C-A8C5-ECC9F3942E4B}">
                  <a14:imgProps xmlns:a14="http://schemas.microsoft.com/office/drawing/2010/main" xmlns="">
                    <a14:imgLayer r:embed="rId39">
                      <a14:imgEffect>
                        <a14:backgroundRemoval t="9779" b="65101" l="5353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299576">
              <a:off x="6639166" y="3424675"/>
              <a:ext cx="495616" cy="4243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51" name="ตัวเชื่อมต่อตรง 335"/>
          <p:cNvCxnSpPr/>
          <p:nvPr/>
        </p:nvCxnSpPr>
        <p:spPr>
          <a:xfrm flipH="1">
            <a:off x="2360840" y="577829"/>
            <a:ext cx="167698" cy="122413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4786314" y="5459918"/>
            <a:ext cx="242861" cy="255098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8</a:t>
            </a:r>
            <a:endParaRPr lang="th-TH" sz="1400" b="1" dirty="0">
              <a:solidFill>
                <a:schemeClr val="bg1"/>
              </a:solidFill>
            </a:endParaRPr>
          </a:p>
        </p:txBody>
      </p:sp>
      <p:cxnSp>
        <p:nvCxnSpPr>
          <p:cNvPr id="290" name="ตัวเชื่อมต่อตรง 93"/>
          <p:cNvCxnSpPr>
            <a:stCxn id="104" idx="3"/>
          </p:cNvCxnSpPr>
          <p:nvPr/>
        </p:nvCxnSpPr>
        <p:spPr>
          <a:xfrm>
            <a:off x="2651466" y="4874620"/>
            <a:ext cx="574877" cy="27865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ตัวเชื่อมต่อตรง 93"/>
          <p:cNvCxnSpPr>
            <a:stCxn id="104" idx="2"/>
          </p:cNvCxnSpPr>
          <p:nvPr/>
        </p:nvCxnSpPr>
        <p:spPr>
          <a:xfrm rot="5400000">
            <a:off x="2092750" y="4741453"/>
            <a:ext cx="222053" cy="66951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3" name="Picture 1" descr="ผลการค้นหารูปภาพสำหรับ รูปบ้านการ์ตูน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8765" y="3786190"/>
            <a:ext cx="230623" cy="187832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TextBox 296"/>
          <p:cNvSpPr txBox="1"/>
          <p:nvPr/>
        </p:nvSpPr>
        <p:spPr>
          <a:xfrm>
            <a:off x="3714744" y="5715016"/>
            <a:ext cx="12311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กลุ่มโรงสีข้าวชุมชน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กลุ่มรถสีข้าว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กลุ่มสตรีออกมทรัพย์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กลุ่มผู้ใช้น้ำประปา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2285984" y="5500702"/>
            <a:ext cx="11318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กลุ่มโรงสีข้าวชุมชน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กลุ่มจักสานจ่อ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กลุ่มเลี้ยงสุกร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กลุ่มผู้ใช้น้ำประปา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500034" y="4857760"/>
            <a:ext cx="13573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กลุ่มโรงสีข้าวชุมชน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กลุ่มจักสานแม่บ้าน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กลุ่มเลี้ยงสุกร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กองทุนหมู่บ้าน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กลุ่มเพาะเห็ด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กลุ่มเกษตรอินทรีย์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กองทุนแม่ของแผ่นดิน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ศูนย์เรียนรู้เศรษฐกิจพอเพียง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500034" y="3995986"/>
            <a:ext cx="13148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กลุ่มจักสานจ่อ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กลุ่มเลี้ยงสุกร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กลุ่มเลี้ยงกบ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สหกรณ์ร้านค้าสวัสดิการชุมชน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3143240" y="2357430"/>
            <a:ext cx="1131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กลุ่มพรมเช็ดเท้า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กลุ่มทอผ้า(ลายจิตราวัฒน์)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กลุ่มเลี้ยงไก่พื้นบ้าน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4857752" y="928670"/>
            <a:ext cx="121444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5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กลุ่มเลี้ยงไก้พันธุ์ไข่</a:t>
            </a:r>
          </a:p>
          <a:p>
            <a:r>
              <a:rPr lang="th-TH" sz="105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กลุ่มทำขนมไทย</a:t>
            </a:r>
          </a:p>
          <a:p>
            <a:r>
              <a:rPr lang="th-TH" sz="105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กลุ่มทอผ้า</a:t>
            </a:r>
          </a:p>
          <a:p>
            <a:r>
              <a:rPr lang="th-TH" sz="105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5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</a:p>
          <a:p>
            <a:r>
              <a:rPr lang="th-TH" sz="105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กลุ่มผู้ใช้น้ำปะปา</a:t>
            </a:r>
            <a:endParaRPr lang="th-TH" sz="105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6286512" y="2517812"/>
            <a:ext cx="1131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กลุ่มจักสาน(ตะกร้าไม้ไผ่)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5357818" y="5857892"/>
            <a:ext cx="113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กลุ่มโรงสีข้าวชุมชน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714348" y="2428868"/>
            <a:ext cx="11318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กลุ่มทอเสื่อกก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กลุ่มเพาะเห็ด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กองทุนน้ำประปา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4572000" y="2571744"/>
            <a:ext cx="1227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กลุ่มร้านค้าชุมชน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กลุ่มออมทรัพย์เพื่อการผลิต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กองทุนเงินล้าน</a:t>
            </a:r>
          </a:p>
          <a:p>
            <a:r>
              <a:rPr lang="th-TH" sz="1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กลุ่มส่งเสริมเศรษฐกิจชุมชน</a:t>
            </a:r>
            <a:endParaRPr lang="th-TH" sz="1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09" name="Picture 308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56904" y="773420"/>
            <a:ext cx="395593" cy="338288"/>
          </a:xfrm>
          <a:prstGeom prst="rect">
            <a:avLst/>
          </a:prstGeom>
        </p:spPr>
      </p:pic>
      <p:grpSp>
        <p:nvGrpSpPr>
          <p:cNvPr id="310" name="Group 309"/>
          <p:cNvGrpSpPr/>
          <p:nvPr/>
        </p:nvGrpSpPr>
        <p:grpSpPr>
          <a:xfrm>
            <a:off x="149206" y="1219722"/>
            <a:ext cx="403291" cy="379509"/>
            <a:chOff x="8472420" y="9029627"/>
            <a:chExt cx="3546924" cy="5023268"/>
          </a:xfrm>
        </p:grpSpPr>
        <p:pic>
          <p:nvPicPr>
            <p:cNvPr id="311" name="Picture 310"/>
            <p:cNvPicPr>
              <a:picLocks noChangeAspect="1"/>
            </p:cNvPicPr>
            <p:nvPr/>
          </p:nvPicPr>
          <p:blipFill>
            <a:blip r:embed="rId41"/>
            <a:stretch>
              <a:fillRect/>
            </a:stretch>
          </p:blipFill>
          <p:spPr>
            <a:xfrm>
              <a:off x="8472420" y="9618588"/>
              <a:ext cx="1113750" cy="3386250"/>
            </a:xfrm>
            <a:prstGeom prst="rect">
              <a:avLst/>
            </a:prstGeom>
          </p:spPr>
        </p:pic>
        <p:pic>
          <p:nvPicPr>
            <p:cNvPr id="312" name="Picture 311"/>
            <p:cNvPicPr>
              <a:picLocks noChangeAspect="1"/>
            </p:cNvPicPr>
            <p:nvPr/>
          </p:nvPicPr>
          <p:blipFill>
            <a:blip r:embed="rId42"/>
            <a:stretch>
              <a:fillRect/>
            </a:stretch>
          </p:blipFill>
          <p:spPr>
            <a:xfrm>
              <a:off x="9752508" y="9029627"/>
              <a:ext cx="1113750" cy="3386250"/>
            </a:xfrm>
            <a:prstGeom prst="rect">
              <a:avLst/>
            </a:prstGeom>
          </p:spPr>
        </p:pic>
        <p:pic>
          <p:nvPicPr>
            <p:cNvPr id="313" name="Picture 312"/>
            <p:cNvPicPr>
              <a:picLocks noChangeAspect="1"/>
            </p:cNvPicPr>
            <p:nvPr/>
          </p:nvPicPr>
          <p:blipFill>
            <a:blip r:embed="rId43"/>
            <a:stretch>
              <a:fillRect/>
            </a:stretch>
          </p:blipFill>
          <p:spPr>
            <a:xfrm>
              <a:off x="10905594" y="9556346"/>
              <a:ext cx="1113750" cy="3532500"/>
            </a:xfrm>
            <a:prstGeom prst="rect">
              <a:avLst/>
            </a:prstGeom>
          </p:spPr>
        </p:pic>
        <p:pic>
          <p:nvPicPr>
            <p:cNvPr id="314" name="Picture 313"/>
            <p:cNvPicPr>
              <a:picLocks noChangeAspect="1"/>
            </p:cNvPicPr>
            <p:nvPr/>
          </p:nvPicPr>
          <p:blipFill>
            <a:blip r:embed="rId44"/>
            <a:stretch>
              <a:fillRect/>
            </a:stretch>
          </p:blipFill>
          <p:spPr>
            <a:xfrm>
              <a:off x="10351304" y="10520395"/>
              <a:ext cx="1113750" cy="3532500"/>
            </a:xfrm>
            <a:prstGeom prst="rect">
              <a:avLst/>
            </a:prstGeom>
          </p:spPr>
        </p:pic>
        <p:pic>
          <p:nvPicPr>
            <p:cNvPr id="315" name="Picture 314"/>
            <p:cNvPicPr>
              <a:picLocks noChangeAspect="1"/>
            </p:cNvPicPr>
            <p:nvPr/>
          </p:nvPicPr>
          <p:blipFill>
            <a:blip r:embed="rId45"/>
            <a:stretch>
              <a:fillRect/>
            </a:stretch>
          </p:blipFill>
          <p:spPr>
            <a:xfrm>
              <a:off x="9091907" y="10532649"/>
              <a:ext cx="1113750" cy="3465000"/>
            </a:xfrm>
            <a:prstGeom prst="rect">
              <a:avLst/>
            </a:prstGeom>
          </p:spPr>
        </p:pic>
      </p:grpSp>
      <p:pic>
        <p:nvPicPr>
          <p:cNvPr id="316" name="Picture 315"/>
          <p:cNvPicPr>
            <a:picLocks noChangeAspect="1"/>
          </p:cNvPicPr>
          <p:nvPr/>
        </p:nvPicPr>
        <p:blipFill rotWithShape="1">
          <a:blip r:embed="rId46"/>
          <a:srcRect b="42228"/>
          <a:stretch/>
        </p:blipFill>
        <p:spPr>
          <a:xfrm>
            <a:off x="164869" y="2141408"/>
            <a:ext cx="281119" cy="320521"/>
          </a:xfrm>
          <a:prstGeom prst="rect">
            <a:avLst/>
          </a:prstGeom>
        </p:spPr>
      </p:pic>
      <p:pic>
        <p:nvPicPr>
          <p:cNvPr id="319" name="Picture 318"/>
          <p:cNvPicPr>
            <a:picLocks noChangeAspect="1"/>
          </p:cNvPicPr>
          <p:nvPr/>
        </p:nvPicPr>
        <p:blipFill rotWithShape="1">
          <a:blip r:embed="rId47"/>
          <a:srcRect b="50000"/>
          <a:stretch/>
        </p:blipFill>
        <p:spPr>
          <a:xfrm>
            <a:off x="167788" y="1685380"/>
            <a:ext cx="321685" cy="299379"/>
          </a:xfrm>
          <a:prstGeom prst="rect">
            <a:avLst/>
          </a:prstGeom>
        </p:spPr>
      </p:pic>
      <p:sp>
        <p:nvSpPr>
          <p:cNvPr id="320" name="TextBox 319"/>
          <p:cNvSpPr txBox="1"/>
          <p:nvPr/>
        </p:nvSpPr>
        <p:spPr>
          <a:xfrm>
            <a:off x="614627" y="840211"/>
            <a:ext cx="1350737" cy="276999"/>
          </a:xfrm>
          <a:prstGeom prst="rect">
            <a:avLst/>
          </a:prstGeom>
          <a:solidFill>
            <a:srgbClr val="FCCAF1"/>
          </a:solidFill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ครัวเรือน  </a:t>
            </a:r>
            <a:r>
              <a:rPr lang="en-US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931</a:t>
            </a:r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ครัวเรือน</a:t>
            </a:r>
            <a:endParaRPr lang="th-TH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571472" y="1254456"/>
            <a:ext cx="1214446" cy="276999"/>
          </a:xfrm>
          <a:prstGeom prst="rect">
            <a:avLst/>
          </a:prstGeom>
          <a:solidFill>
            <a:srgbClr val="FCCAF1"/>
          </a:solidFill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ประชากร  </a:t>
            </a:r>
            <a:r>
              <a:rPr lang="en-US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4,067</a:t>
            </a:r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คน</a:t>
            </a:r>
            <a:endParaRPr lang="th-TH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527559" y="2114806"/>
            <a:ext cx="901169" cy="276999"/>
          </a:xfrm>
          <a:prstGeom prst="rect">
            <a:avLst/>
          </a:prstGeom>
          <a:solidFill>
            <a:srgbClr val="FCCAF1"/>
          </a:solidFill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ชาย  </a:t>
            </a:r>
            <a:r>
              <a:rPr lang="en-US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1,983</a:t>
            </a:r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คน </a:t>
            </a:r>
            <a:endParaRPr lang="th-TH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531633" y="1685380"/>
            <a:ext cx="1039971" cy="276999"/>
          </a:xfrm>
          <a:prstGeom prst="rect">
            <a:avLst/>
          </a:prstGeom>
          <a:solidFill>
            <a:srgbClr val="FCCAF1"/>
          </a:solidFill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หญิง  </a:t>
            </a:r>
            <a:r>
              <a:rPr lang="en-US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2,084 </a:t>
            </a:r>
            <a:r>
              <a:rPr lang="th-TH" sz="1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คน</a:t>
            </a:r>
            <a:endParaRPr lang="th-TH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27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141619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8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164305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0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9726" y="5773916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2" name="TextBox 331"/>
          <p:cNvSpPr txBox="1"/>
          <p:nvPr/>
        </p:nvSpPr>
        <p:spPr>
          <a:xfrm>
            <a:off x="6786578" y="5754547"/>
            <a:ext cx="12144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cs typeface="+mj-cs"/>
              </a:rPr>
              <a:t>ทุนระดับ  กลุ่มและองค์กร</a:t>
            </a:r>
            <a:endParaRPr lang="th-TH" sz="1000" b="1" dirty="0">
              <a:cs typeface="+mj-cs"/>
            </a:endParaRPr>
          </a:p>
        </p:txBody>
      </p:sp>
      <p:pic>
        <p:nvPicPr>
          <p:cNvPr id="333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6026" y="595453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4" name="TextBox 333"/>
          <p:cNvSpPr txBox="1"/>
          <p:nvPr/>
        </p:nvSpPr>
        <p:spPr>
          <a:xfrm>
            <a:off x="6786578" y="5968861"/>
            <a:ext cx="10715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cs typeface="+mj-cs"/>
              </a:rPr>
              <a:t>ทุนระดับ  หมู่บ้าน</a:t>
            </a:r>
            <a:endParaRPr lang="th-TH" sz="1000" b="1" dirty="0">
              <a:cs typeface="+mj-cs"/>
            </a:endParaRPr>
          </a:p>
        </p:txBody>
      </p:sp>
      <p:pic>
        <p:nvPicPr>
          <p:cNvPr id="154" name="Picture 1" descr="ผลการค้นหารูปภาพสำหรับ รูปเสาธงการ์ตูน"/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ackgroundRemoval t="0" b="100000" l="9931" r="89376">
                        <a14:backgroundMark x1="0" y1="51460" x2="99307" y2="506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8" y="3500438"/>
            <a:ext cx="285752" cy="354583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TextBox 157"/>
          <p:cNvSpPr txBox="1"/>
          <p:nvPr/>
        </p:nvSpPr>
        <p:spPr>
          <a:xfrm>
            <a:off x="500034" y="3429000"/>
            <a:ext cx="1285884" cy="23083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900" b="1" dirty="0" smtClean="0"/>
              <a:t>โรงเรียนชุมชนบ้านหนองทุ่ม</a:t>
            </a:r>
            <a:endParaRPr lang="th-TH" sz="900" b="1" dirty="0"/>
          </a:p>
        </p:txBody>
      </p:sp>
      <p:sp>
        <p:nvSpPr>
          <p:cNvPr id="159" name="TextBox 158"/>
          <p:cNvSpPr txBox="1"/>
          <p:nvPr/>
        </p:nvSpPr>
        <p:spPr>
          <a:xfrm>
            <a:off x="5143504" y="4071942"/>
            <a:ext cx="785818" cy="246221"/>
          </a:xfrm>
          <a:prstGeom prst="rect">
            <a:avLst/>
          </a:prstGeom>
          <a:solidFill>
            <a:srgbClr val="FCCAF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000" b="1" dirty="0" err="1" smtClean="0">
                <a:solidFill>
                  <a:schemeClr val="tx1"/>
                </a:solidFill>
              </a:rPr>
              <a:t>อบต.</a:t>
            </a:r>
            <a:r>
              <a:rPr lang="th-TH" sz="1000" b="1" dirty="0" smtClean="0">
                <a:solidFill>
                  <a:schemeClr val="tx1"/>
                </a:solidFill>
              </a:rPr>
              <a:t> หนองทุ่ม</a:t>
            </a:r>
            <a:endParaRPr lang="th-TH" sz="1000" b="1" dirty="0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000760" y="4000504"/>
            <a:ext cx="714380" cy="369332"/>
          </a:xfrm>
          <a:prstGeom prst="rect">
            <a:avLst/>
          </a:prstGeom>
          <a:solidFill>
            <a:srgbClr val="FCCAF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900" b="1" dirty="0" smtClean="0">
                <a:solidFill>
                  <a:schemeClr val="tx1"/>
                </a:solidFill>
              </a:rPr>
              <a:t>รพ.สต.</a:t>
            </a:r>
          </a:p>
          <a:p>
            <a:pPr algn="ctr"/>
            <a:r>
              <a:rPr lang="th-TH" sz="900" b="1" dirty="0" smtClean="0">
                <a:solidFill>
                  <a:schemeClr val="tx1"/>
                </a:solidFill>
              </a:rPr>
              <a:t> หนองทุ่ม</a:t>
            </a:r>
            <a:endParaRPr lang="th-TH" sz="900" b="1" dirty="0">
              <a:solidFill>
                <a:schemeClr val="tx1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929190" y="557214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cs typeface="+mj-cs"/>
              </a:rPr>
              <a:t>บ้านหนองแสงน้อย</a:t>
            </a:r>
            <a:endParaRPr lang="th-TH" sz="1800" b="1" dirty="0">
              <a:cs typeface="+mj-cs"/>
            </a:endParaRPr>
          </a:p>
        </p:txBody>
      </p:sp>
      <p:sp>
        <p:nvSpPr>
          <p:cNvPr id="166" name="Oval 280"/>
          <p:cNvSpPr/>
          <p:nvPr/>
        </p:nvSpPr>
        <p:spPr>
          <a:xfrm flipH="1">
            <a:off x="3643306" y="5357826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428992" y="500063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cs typeface="+mj-cs"/>
              </a:rPr>
              <a:t>บ้านโนนเขวา</a:t>
            </a:r>
            <a:endParaRPr lang="th-TH" sz="1800" b="1" dirty="0">
              <a:cs typeface="+mj-cs"/>
            </a:endParaRPr>
          </a:p>
        </p:txBody>
      </p:sp>
      <p:grpSp>
        <p:nvGrpSpPr>
          <p:cNvPr id="173" name="Group 794"/>
          <p:cNvGrpSpPr/>
          <p:nvPr/>
        </p:nvGrpSpPr>
        <p:grpSpPr>
          <a:xfrm>
            <a:off x="6500826" y="6286520"/>
            <a:ext cx="2501901" cy="484939"/>
            <a:chOff x="1443933" y="20103195"/>
            <a:chExt cx="9562245" cy="4704576"/>
          </a:xfrm>
        </p:grpSpPr>
        <p:pic>
          <p:nvPicPr>
            <p:cNvPr id="174" name="Picture 790"/>
            <p:cNvPicPr>
              <a:picLocks noChangeAspect="1"/>
            </p:cNvPicPr>
            <p:nvPr/>
          </p:nvPicPr>
          <p:blipFill rotWithShape="1">
            <a:blip r:embed="rId5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67457"/>
            <a:stretch/>
          </p:blipFill>
          <p:spPr>
            <a:xfrm>
              <a:off x="1447046" y="20103195"/>
              <a:ext cx="9559132" cy="1509571"/>
            </a:xfrm>
            <a:prstGeom prst="rect">
              <a:avLst/>
            </a:prstGeom>
          </p:spPr>
        </p:pic>
        <p:pic>
          <p:nvPicPr>
            <p:cNvPr id="175" name="Picture 791"/>
            <p:cNvPicPr>
              <a:picLocks noChangeAspect="1"/>
            </p:cNvPicPr>
            <p:nvPr/>
          </p:nvPicPr>
          <p:blipFill rotWithShape="1">
            <a:blip r:embed="rId5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32893" r="67034" b="32938"/>
            <a:stretch/>
          </p:blipFill>
          <p:spPr>
            <a:xfrm>
              <a:off x="1443933" y="21645955"/>
              <a:ext cx="3159712" cy="1589259"/>
            </a:xfrm>
            <a:prstGeom prst="rect">
              <a:avLst/>
            </a:prstGeom>
          </p:spPr>
        </p:pic>
        <p:pic>
          <p:nvPicPr>
            <p:cNvPr id="176" name="Picture 792"/>
            <p:cNvPicPr>
              <a:picLocks noChangeAspect="1"/>
            </p:cNvPicPr>
            <p:nvPr/>
          </p:nvPicPr>
          <p:blipFill rotWithShape="1">
            <a:blip r:embed="rId5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3071" t="33277" r="228" b="32996"/>
            <a:stretch/>
          </p:blipFill>
          <p:spPr>
            <a:xfrm>
              <a:off x="4610632" y="21700249"/>
              <a:ext cx="6356800" cy="1559771"/>
            </a:xfrm>
            <a:prstGeom prst="rect">
              <a:avLst/>
            </a:prstGeom>
          </p:spPr>
        </p:pic>
        <p:pic>
          <p:nvPicPr>
            <p:cNvPr id="177" name="Picture 793"/>
            <p:cNvPicPr>
              <a:picLocks noChangeAspect="1"/>
            </p:cNvPicPr>
            <p:nvPr/>
          </p:nvPicPr>
          <p:blipFill rotWithShape="1">
            <a:blip r:embed="rId5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66775" r="33254"/>
            <a:stretch/>
          </p:blipFill>
          <p:spPr>
            <a:xfrm>
              <a:off x="1465058" y="23268070"/>
              <a:ext cx="6374079" cy="1539701"/>
            </a:xfrm>
            <a:prstGeom prst="rect">
              <a:avLst/>
            </a:prstGeom>
          </p:spPr>
        </p:pic>
      </p:grpSp>
      <p:pic>
        <p:nvPicPr>
          <p:cNvPr id="179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5072066" y="6072206"/>
            <a:ext cx="285752" cy="142876"/>
          </a:xfrm>
          <a:prstGeom prst="rect">
            <a:avLst/>
          </a:prstGeom>
        </p:spPr>
      </p:pic>
      <p:pic>
        <p:nvPicPr>
          <p:cNvPr id="180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5072066" y="5929329"/>
            <a:ext cx="285752" cy="142877"/>
          </a:xfrm>
          <a:prstGeom prst="rect">
            <a:avLst/>
          </a:prstGeom>
        </p:spPr>
      </p:pic>
      <p:pic>
        <p:nvPicPr>
          <p:cNvPr id="181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5072066" y="6224606"/>
            <a:ext cx="285752" cy="142876"/>
          </a:xfrm>
          <a:prstGeom prst="rect">
            <a:avLst/>
          </a:prstGeom>
        </p:spPr>
      </p:pic>
      <p:pic>
        <p:nvPicPr>
          <p:cNvPr id="182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5072066" y="6377006"/>
            <a:ext cx="285752" cy="142876"/>
          </a:xfrm>
          <a:prstGeom prst="rect">
            <a:avLst/>
          </a:prstGeom>
        </p:spPr>
      </p:pic>
      <p:pic>
        <p:nvPicPr>
          <p:cNvPr id="189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3500430" y="5929330"/>
            <a:ext cx="285752" cy="142877"/>
          </a:xfrm>
          <a:prstGeom prst="rect">
            <a:avLst/>
          </a:prstGeom>
        </p:spPr>
      </p:pic>
      <p:pic>
        <p:nvPicPr>
          <p:cNvPr id="190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3500430" y="5715016"/>
            <a:ext cx="285752" cy="142877"/>
          </a:xfrm>
          <a:prstGeom prst="rect">
            <a:avLst/>
          </a:prstGeom>
        </p:spPr>
      </p:pic>
      <p:pic>
        <p:nvPicPr>
          <p:cNvPr id="191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3500430" y="6072206"/>
            <a:ext cx="285752" cy="142876"/>
          </a:xfrm>
          <a:prstGeom prst="rect">
            <a:avLst/>
          </a:prstGeom>
        </p:spPr>
      </p:pic>
      <p:pic>
        <p:nvPicPr>
          <p:cNvPr id="192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3500430" y="6215082"/>
            <a:ext cx="285752" cy="142876"/>
          </a:xfrm>
          <a:prstGeom prst="rect">
            <a:avLst/>
          </a:prstGeom>
        </p:spPr>
      </p:pic>
      <p:pic>
        <p:nvPicPr>
          <p:cNvPr id="193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3500430" y="6500834"/>
            <a:ext cx="285752" cy="142876"/>
          </a:xfrm>
          <a:prstGeom prst="rect">
            <a:avLst/>
          </a:prstGeom>
        </p:spPr>
      </p:pic>
      <p:pic>
        <p:nvPicPr>
          <p:cNvPr id="194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3500430" y="6643710"/>
            <a:ext cx="285752" cy="142876"/>
          </a:xfrm>
          <a:prstGeom prst="rect">
            <a:avLst/>
          </a:prstGeom>
        </p:spPr>
      </p:pic>
      <p:pic>
        <p:nvPicPr>
          <p:cNvPr id="195" name="Picture 581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210" t="-307" r="-198" b="67451"/>
          <a:stretch/>
        </p:blipFill>
        <p:spPr>
          <a:xfrm>
            <a:off x="3500430" y="6357958"/>
            <a:ext cx="285752" cy="142876"/>
          </a:xfrm>
          <a:prstGeom prst="rect">
            <a:avLst/>
          </a:prstGeom>
        </p:spPr>
      </p:pic>
      <p:sp>
        <p:nvSpPr>
          <p:cNvPr id="196" name="Oval 280"/>
          <p:cNvSpPr/>
          <p:nvPr/>
        </p:nvSpPr>
        <p:spPr>
          <a:xfrm flipH="1">
            <a:off x="2428860" y="5143512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2500298" y="48577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หนองตาไก้</a:t>
            </a:r>
            <a:endParaRPr lang="th-TH" sz="1800" b="1" dirty="0">
              <a:cs typeface="+mj-cs"/>
            </a:endParaRPr>
          </a:p>
        </p:txBody>
      </p:sp>
      <p:pic>
        <p:nvPicPr>
          <p:cNvPr id="198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2071670" y="5500702"/>
            <a:ext cx="285752" cy="142877"/>
          </a:xfrm>
          <a:prstGeom prst="rect">
            <a:avLst/>
          </a:prstGeom>
        </p:spPr>
      </p:pic>
      <p:pic>
        <p:nvPicPr>
          <p:cNvPr id="199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071670" y="5715016"/>
            <a:ext cx="285752" cy="142876"/>
          </a:xfrm>
          <a:prstGeom prst="rect">
            <a:avLst/>
          </a:prstGeom>
        </p:spPr>
      </p:pic>
      <p:pic>
        <p:nvPicPr>
          <p:cNvPr id="200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071670" y="5857892"/>
            <a:ext cx="285752" cy="142876"/>
          </a:xfrm>
          <a:prstGeom prst="rect">
            <a:avLst/>
          </a:prstGeom>
        </p:spPr>
      </p:pic>
      <p:pic>
        <p:nvPicPr>
          <p:cNvPr id="201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071670" y="6000768"/>
            <a:ext cx="285752" cy="142876"/>
          </a:xfrm>
          <a:prstGeom prst="rect">
            <a:avLst/>
          </a:prstGeom>
        </p:spPr>
      </p:pic>
      <p:pic>
        <p:nvPicPr>
          <p:cNvPr id="202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071670" y="6357958"/>
            <a:ext cx="285752" cy="142876"/>
          </a:xfrm>
          <a:prstGeom prst="rect">
            <a:avLst/>
          </a:prstGeom>
        </p:spPr>
      </p:pic>
      <p:pic>
        <p:nvPicPr>
          <p:cNvPr id="203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071670" y="6500834"/>
            <a:ext cx="285752" cy="142876"/>
          </a:xfrm>
          <a:prstGeom prst="rect">
            <a:avLst/>
          </a:prstGeom>
        </p:spPr>
      </p:pic>
      <p:pic>
        <p:nvPicPr>
          <p:cNvPr id="204" name="Picture 581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210" t="-307" r="-198" b="67451"/>
          <a:stretch/>
        </p:blipFill>
        <p:spPr>
          <a:xfrm>
            <a:off x="2071670" y="6143644"/>
            <a:ext cx="285752" cy="142876"/>
          </a:xfrm>
          <a:prstGeom prst="rect">
            <a:avLst/>
          </a:prstGeom>
        </p:spPr>
      </p:pic>
      <p:sp>
        <p:nvSpPr>
          <p:cNvPr id="205" name="Oval 280"/>
          <p:cNvSpPr/>
          <p:nvPr/>
        </p:nvSpPr>
        <p:spPr>
          <a:xfrm flipH="1">
            <a:off x="1571604" y="5000636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3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1214414" y="477418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หนองเผือก</a:t>
            </a:r>
            <a:endParaRPr lang="th-TH" sz="1800" b="1" dirty="0">
              <a:cs typeface="+mj-cs"/>
            </a:endParaRPr>
          </a:p>
        </p:txBody>
      </p:sp>
      <p:pic>
        <p:nvPicPr>
          <p:cNvPr id="208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285720" y="4929197"/>
            <a:ext cx="285752" cy="142877"/>
          </a:xfrm>
          <a:prstGeom prst="rect">
            <a:avLst/>
          </a:prstGeom>
        </p:spPr>
      </p:pic>
      <p:pic>
        <p:nvPicPr>
          <p:cNvPr id="209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285720" y="5500701"/>
            <a:ext cx="285752" cy="142877"/>
          </a:xfrm>
          <a:prstGeom prst="rect">
            <a:avLst/>
          </a:prstGeom>
        </p:spPr>
      </p:pic>
      <p:pic>
        <p:nvPicPr>
          <p:cNvPr id="210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285720" y="6143643"/>
            <a:ext cx="285752" cy="142877"/>
          </a:xfrm>
          <a:prstGeom prst="rect">
            <a:avLst/>
          </a:prstGeom>
        </p:spPr>
      </p:pic>
      <p:pic>
        <p:nvPicPr>
          <p:cNvPr id="211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5072074"/>
            <a:ext cx="285752" cy="142876"/>
          </a:xfrm>
          <a:prstGeom prst="rect">
            <a:avLst/>
          </a:prstGeom>
        </p:spPr>
      </p:pic>
      <p:pic>
        <p:nvPicPr>
          <p:cNvPr id="212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5224474"/>
            <a:ext cx="285752" cy="142876"/>
          </a:xfrm>
          <a:prstGeom prst="rect">
            <a:avLst/>
          </a:prstGeom>
        </p:spPr>
      </p:pic>
      <p:pic>
        <p:nvPicPr>
          <p:cNvPr id="213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5376874"/>
            <a:ext cx="285752" cy="142876"/>
          </a:xfrm>
          <a:prstGeom prst="rect">
            <a:avLst/>
          </a:prstGeom>
        </p:spPr>
      </p:pic>
      <p:pic>
        <p:nvPicPr>
          <p:cNvPr id="214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5643578"/>
            <a:ext cx="285752" cy="142876"/>
          </a:xfrm>
          <a:prstGeom prst="rect">
            <a:avLst/>
          </a:prstGeom>
        </p:spPr>
      </p:pic>
      <p:pic>
        <p:nvPicPr>
          <p:cNvPr id="215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5786454"/>
            <a:ext cx="285752" cy="142876"/>
          </a:xfrm>
          <a:prstGeom prst="rect">
            <a:avLst/>
          </a:prstGeom>
        </p:spPr>
      </p:pic>
      <p:pic>
        <p:nvPicPr>
          <p:cNvPr id="216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5929330"/>
            <a:ext cx="285752" cy="142876"/>
          </a:xfrm>
          <a:prstGeom prst="rect">
            <a:avLst/>
          </a:prstGeom>
        </p:spPr>
      </p:pic>
      <p:pic>
        <p:nvPicPr>
          <p:cNvPr id="217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6286520"/>
            <a:ext cx="285752" cy="142876"/>
          </a:xfrm>
          <a:prstGeom prst="rect">
            <a:avLst/>
          </a:prstGeom>
        </p:spPr>
      </p:pic>
      <p:pic>
        <p:nvPicPr>
          <p:cNvPr id="218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6429396"/>
            <a:ext cx="285752" cy="142876"/>
          </a:xfrm>
          <a:prstGeom prst="rect">
            <a:avLst/>
          </a:prstGeom>
        </p:spPr>
      </p:pic>
      <p:pic>
        <p:nvPicPr>
          <p:cNvPr id="219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4071942"/>
            <a:ext cx="285752" cy="142876"/>
          </a:xfrm>
          <a:prstGeom prst="rect">
            <a:avLst/>
          </a:prstGeom>
        </p:spPr>
      </p:pic>
      <p:pic>
        <p:nvPicPr>
          <p:cNvPr id="220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480" y="4857760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1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736" y="5072074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2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56605" y="4670748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3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5143512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4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5206" y="5357826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5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4786322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6" name="เมฆ 225"/>
          <p:cNvSpPr/>
          <p:nvPr/>
        </p:nvSpPr>
        <p:spPr>
          <a:xfrm>
            <a:off x="5500694" y="4357694"/>
            <a:ext cx="928694" cy="35719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chemeClr val="bg1"/>
                </a:solidFill>
              </a:rPr>
              <a:t>หนองเสือ</a:t>
            </a:r>
            <a:endParaRPr lang="th-TH" sz="1200" b="1" dirty="0">
              <a:solidFill>
                <a:schemeClr val="bg1"/>
              </a:solidFill>
            </a:endParaRPr>
          </a:p>
        </p:txBody>
      </p:sp>
      <p:sp>
        <p:nvSpPr>
          <p:cNvPr id="227" name="เมฆ 226"/>
          <p:cNvSpPr/>
          <p:nvPr/>
        </p:nvSpPr>
        <p:spPr>
          <a:xfrm>
            <a:off x="4643438" y="4643446"/>
            <a:ext cx="928694" cy="35719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chemeClr val="bg1"/>
                </a:solidFill>
              </a:rPr>
              <a:t>หนองข่า</a:t>
            </a:r>
            <a:endParaRPr lang="th-TH" sz="1200" b="1" dirty="0">
              <a:solidFill>
                <a:schemeClr val="bg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2643174" y="4713754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วัดกู่</a:t>
            </a:r>
            <a:r>
              <a:rPr lang="th-TH" sz="800" b="1" dirty="0" err="1" smtClean="0"/>
              <a:t>มิถิ</a:t>
            </a:r>
            <a:r>
              <a:rPr lang="th-TH" sz="800" b="1" dirty="0" smtClean="0"/>
              <a:t>ลา</a:t>
            </a:r>
            <a:endParaRPr lang="th-TH" sz="800" b="1" dirty="0"/>
          </a:p>
        </p:txBody>
      </p:sp>
      <p:sp>
        <p:nvSpPr>
          <p:cNvPr id="229" name="TextBox 228"/>
          <p:cNvSpPr txBox="1"/>
          <p:nvPr/>
        </p:nvSpPr>
        <p:spPr>
          <a:xfrm>
            <a:off x="4572000" y="4929198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วัดป่าหายโศก</a:t>
            </a:r>
            <a:endParaRPr lang="th-TH" sz="800" b="1" dirty="0"/>
          </a:p>
        </p:txBody>
      </p:sp>
      <p:sp>
        <p:nvSpPr>
          <p:cNvPr id="230" name="TextBox 229"/>
          <p:cNvSpPr txBox="1"/>
          <p:nvPr/>
        </p:nvSpPr>
        <p:spPr>
          <a:xfrm>
            <a:off x="2795574" y="5213820"/>
            <a:ext cx="776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วัดบ้านหนองตาไก้</a:t>
            </a:r>
            <a:endParaRPr lang="th-TH" sz="800" b="1" dirty="0"/>
          </a:p>
        </p:txBody>
      </p:sp>
      <p:sp>
        <p:nvSpPr>
          <p:cNvPr id="231" name="TextBox 230"/>
          <p:cNvSpPr txBox="1"/>
          <p:nvPr/>
        </p:nvSpPr>
        <p:spPr>
          <a:xfrm>
            <a:off x="1571604" y="5285258"/>
            <a:ext cx="7858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วัดบ้านหนองเผือก</a:t>
            </a:r>
            <a:endParaRPr lang="th-TH" sz="800" b="1" dirty="0"/>
          </a:p>
        </p:txBody>
      </p:sp>
      <p:sp>
        <p:nvSpPr>
          <p:cNvPr id="232" name="TextBox 231"/>
          <p:cNvSpPr txBox="1"/>
          <p:nvPr/>
        </p:nvSpPr>
        <p:spPr>
          <a:xfrm>
            <a:off x="7286644" y="5285258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วัดป่าแสงสุวรรณ</a:t>
            </a:r>
            <a:endParaRPr lang="th-TH" sz="800" b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4000496" y="5357826"/>
            <a:ext cx="7858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วัดบ้านโนนเขวา</a:t>
            </a:r>
            <a:endParaRPr lang="th-TH" sz="800" b="1" dirty="0"/>
          </a:p>
        </p:txBody>
      </p:sp>
      <p:pic>
        <p:nvPicPr>
          <p:cNvPr id="234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585789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5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6000768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6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621508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7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571501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8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585789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9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6168844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0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628652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1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50070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2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643578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3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786454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4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92933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607220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485776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02583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16256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454464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59734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1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641685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605966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3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6488296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4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16" y="664371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634542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6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649782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34528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916792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9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6131106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0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6273982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1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641685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2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5786454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3" name="รูปภาพ 262"/>
          <p:cNvPicPr/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3746" y="142852"/>
            <a:ext cx="379296" cy="357190"/>
          </a:xfrm>
          <a:prstGeom prst="rect">
            <a:avLst/>
          </a:prstGeom>
          <a:noFill/>
        </p:spPr>
      </p:pic>
      <p:sp>
        <p:nvSpPr>
          <p:cNvPr id="264" name="Oval 280"/>
          <p:cNvSpPr/>
          <p:nvPr/>
        </p:nvSpPr>
        <p:spPr>
          <a:xfrm flipH="1">
            <a:off x="1285852" y="4214818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4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272" name="เมฆ 271"/>
          <p:cNvSpPr/>
          <p:nvPr/>
        </p:nvSpPr>
        <p:spPr>
          <a:xfrm>
            <a:off x="5786446" y="5000636"/>
            <a:ext cx="1428760" cy="428628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chemeClr val="bg1"/>
                </a:solidFill>
              </a:rPr>
              <a:t>ป่าโคกหนอง</a:t>
            </a:r>
            <a:r>
              <a:rPr lang="th-TH" sz="1200" b="1" dirty="0" err="1" smtClean="0">
                <a:solidFill>
                  <a:schemeClr val="bg1"/>
                </a:solidFill>
              </a:rPr>
              <a:t>ฮ้าง</a:t>
            </a:r>
            <a:endParaRPr lang="th-TH" sz="1200" b="1" dirty="0">
              <a:solidFill>
                <a:schemeClr val="bg1"/>
              </a:solidFill>
            </a:endParaRPr>
          </a:p>
        </p:txBody>
      </p:sp>
      <p:pic>
        <p:nvPicPr>
          <p:cNvPr id="273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7950" y="4929198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4929198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9454" y="4929198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072074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6" y="5214950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5286388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8" y="5288120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4" y="5288120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9322" y="5214950"/>
            <a:ext cx="284159" cy="2125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2" name="ตัวเชื่อมต่อตรง 93"/>
          <p:cNvCxnSpPr>
            <a:stCxn id="364" idx="1"/>
          </p:cNvCxnSpPr>
          <p:nvPr/>
        </p:nvCxnSpPr>
        <p:spPr>
          <a:xfrm rot="10800000" flipV="1">
            <a:off x="4214810" y="3572970"/>
            <a:ext cx="1382164" cy="713286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4730" y="5224474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357826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857760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6578" y="4786322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826" y="4857760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60" y="4857760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8237" y="4929198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0958" y="5143512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0958" y="4929198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6644" y="4714884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714884"/>
            <a:ext cx="284159" cy="21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78" y="4323086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0" y="4143380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6248" y="4351658"/>
            <a:ext cx="338424" cy="248922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TextBox 344"/>
          <p:cNvSpPr txBox="1"/>
          <p:nvPr/>
        </p:nvSpPr>
        <p:spPr>
          <a:xfrm>
            <a:off x="3428992" y="4000504"/>
            <a:ext cx="714380" cy="2308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900" b="1" dirty="0" err="1" smtClean="0">
                <a:solidFill>
                  <a:srgbClr val="FF0000"/>
                </a:solidFill>
              </a:rPr>
              <a:t>ศพด.</a:t>
            </a:r>
            <a:r>
              <a:rPr lang="th-TH" sz="900" b="1" dirty="0" smtClean="0">
                <a:solidFill>
                  <a:srgbClr val="FF0000"/>
                </a:solidFill>
              </a:rPr>
              <a:t> หนองทุ่ม</a:t>
            </a:r>
            <a:endParaRPr lang="th-TH" sz="900" b="1" dirty="0">
              <a:solidFill>
                <a:srgbClr val="FF0000"/>
              </a:solidFill>
            </a:endParaRPr>
          </a:p>
        </p:txBody>
      </p:sp>
      <p:pic>
        <p:nvPicPr>
          <p:cNvPr id="346" name="Picture 1" descr="ผลการค้นหารูปภาพสำหรับ รูปเสาธงการ์ตูน"/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ackgroundRemoval t="0" b="100000" l="9931" r="89376">
                        <a14:backgroundMark x1="0" y1="51460" x2="99307" y2="506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4214818"/>
            <a:ext cx="285752" cy="354583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TextBox 346"/>
          <p:cNvSpPr txBox="1"/>
          <p:nvPr/>
        </p:nvSpPr>
        <p:spPr>
          <a:xfrm>
            <a:off x="1500166" y="421481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ม่วง</a:t>
            </a:r>
            <a:endParaRPr lang="th-TH" sz="1800" b="1" dirty="0">
              <a:cs typeface="+mj-cs"/>
            </a:endParaRPr>
          </a:p>
        </p:txBody>
      </p:sp>
      <p:pic>
        <p:nvPicPr>
          <p:cNvPr id="348" name="Picture 1" descr="ผลการค้นหารูปภาพสำหรับ รูปบ้านการ์ตูน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4224342"/>
            <a:ext cx="163807" cy="131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Picture 1" descr="ผลการค้นหารูปภาพสำหรับ รูปบ้านการ์ตูน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4071942"/>
            <a:ext cx="163807" cy="131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Picture 1" descr="ผลการค้นหารูปภาพสำหรับ รูปบ้านการ์ตูน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3042" y="4440916"/>
            <a:ext cx="163807" cy="131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Picture 1" descr="ผลการค้นหารูปภาพสำหรับ รูปบ้านการ์ตูน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480" y="4655230"/>
            <a:ext cx="163807" cy="131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3571876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3857628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378619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3714752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3714752"/>
            <a:ext cx="309892" cy="2438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9" name="ตัวเชื่อมต่อตรง 100"/>
          <p:cNvCxnSpPr/>
          <p:nvPr/>
        </p:nvCxnSpPr>
        <p:spPr>
          <a:xfrm rot="5400000">
            <a:off x="2393142" y="3821908"/>
            <a:ext cx="428628" cy="7144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2" name="Picture 1" descr="ผลการค้นหารูปภาพสำหรับ รูปรถกาตูนย์"/>
          <p:cNvPicPr/>
          <p:nvPr/>
        </p:nvPicPr>
        <p:blipFill>
          <a:blip r:embed="rId36" cstate="print">
            <a:extLst>
              <a:ext uri="{BEBA8EAE-BF5A-486C-A8C5-ECC9F3942E4B}">
                <a14:imgProps xmlns:a14="http://schemas.microsoft.com/office/drawing/2010/main" xmlns="">
                  <a14:imgLayer r:embed="rId37">
                    <a14:imgEffect>
                      <a14:backgroundRemoval t="9971" b="89933" l="6226" r="899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0958" y="3429000"/>
            <a:ext cx="618100" cy="287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Picture 1" descr="ผลการค้นหารูปภาพสำหรับ รูปรถกาตูนย์"/>
          <p:cNvPicPr/>
          <p:nvPr/>
        </p:nvPicPr>
        <p:blipFill>
          <a:blip r:embed="rId36" cstate="print">
            <a:extLst>
              <a:ext uri="{BEBA8EAE-BF5A-486C-A8C5-ECC9F3942E4B}">
                <a14:imgProps xmlns:a14="http://schemas.microsoft.com/office/drawing/2010/main" xmlns="">
                  <a14:imgLayer r:embed="rId37">
                    <a14:imgEffect>
                      <a14:backgroundRemoval t="9971" b="89933" l="6226" r="899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5404" y="3429000"/>
            <a:ext cx="618100" cy="287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Picture 1" descr="ผลการค้นหารูปภาพสำหรับ รูปรถกาตูนย์"/>
          <p:cNvPicPr/>
          <p:nvPr/>
        </p:nvPicPr>
        <p:blipFill>
          <a:blip r:embed="rId36" cstate="print">
            <a:extLst>
              <a:ext uri="{BEBA8EAE-BF5A-486C-A8C5-ECC9F3942E4B}">
                <a14:imgProps xmlns:a14="http://schemas.microsoft.com/office/drawing/2010/main" xmlns="">
                  <a14:imgLayer r:embed="rId37">
                    <a14:imgEffect>
                      <a14:backgroundRemoval t="9971" b="89933" l="6226" r="899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6974" y="3429000"/>
            <a:ext cx="618100" cy="287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Picture 1" descr="ผลการค้นหารูปภาพสำหรับ รูปรถกาตูนย์"/>
          <p:cNvPicPr/>
          <p:nvPr/>
        </p:nvPicPr>
        <p:blipFill>
          <a:blip r:embed="rId38" cstate="print">
            <a:extLst>
              <a:ext uri="{BEBA8EAE-BF5A-486C-A8C5-ECC9F3942E4B}">
                <a14:imgProps xmlns:a14="http://schemas.microsoft.com/office/drawing/2010/main" xmlns="">
                  <a14:imgLayer r:embed="rId39">
                    <a14:imgEffect>
                      <a14:backgroundRemoval t="9779" b="65101" l="5353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99576">
            <a:off x="1515298" y="3307550"/>
            <a:ext cx="508476" cy="369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Picture 1" descr="ผลการค้นหารูปภาพสำหรับ รูปรถกาตูนย์"/>
          <p:cNvPicPr/>
          <p:nvPr/>
        </p:nvPicPr>
        <p:blipFill>
          <a:blip r:embed="rId38" cstate="print">
            <a:extLst>
              <a:ext uri="{BEBA8EAE-BF5A-486C-A8C5-ECC9F3942E4B}">
                <a14:imgProps xmlns:a14="http://schemas.microsoft.com/office/drawing/2010/main" xmlns="">
                  <a14:imgLayer r:embed="rId39">
                    <a14:imgEffect>
                      <a14:backgroundRemoval t="9779" b="65101" l="5353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99576">
            <a:off x="3799852" y="3378988"/>
            <a:ext cx="508476" cy="369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4357694"/>
            <a:ext cx="285752" cy="142876"/>
          </a:xfrm>
          <a:prstGeom prst="rect">
            <a:avLst/>
          </a:prstGeom>
        </p:spPr>
      </p:pic>
      <p:pic>
        <p:nvPicPr>
          <p:cNvPr id="368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4500570"/>
            <a:ext cx="285752" cy="142876"/>
          </a:xfrm>
          <a:prstGeom prst="rect">
            <a:avLst/>
          </a:prstGeom>
        </p:spPr>
      </p:pic>
      <p:pic>
        <p:nvPicPr>
          <p:cNvPr id="369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85720" y="4643446"/>
            <a:ext cx="285752" cy="142876"/>
          </a:xfrm>
          <a:prstGeom prst="rect">
            <a:avLst/>
          </a:prstGeom>
        </p:spPr>
      </p:pic>
      <p:pic>
        <p:nvPicPr>
          <p:cNvPr id="370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285720" y="4214818"/>
            <a:ext cx="285752" cy="142877"/>
          </a:xfrm>
          <a:prstGeom prst="rect">
            <a:avLst/>
          </a:prstGeom>
        </p:spPr>
      </p:pic>
      <p:cxnSp>
        <p:nvCxnSpPr>
          <p:cNvPr id="371" name="ตัวเชื่อมต่อตรง 100"/>
          <p:cNvCxnSpPr/>
          <p:nvPr/>
        </p:nvCxnSpPr>
        <p:spPr>
          <a:xfrm rot="16200000" flipH="1">
            <a:off x="2143111" y="4572008"/>
            <a:ext cx="571501" cy="285751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Oval 280"/>
          <p:cNvSpPr/>
          <p:nvPr/>
        </p:nvSpPr>
        <p:spPr>
          <a:xfrm flipH="1">
            <a:off x="2928926" y="3857628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5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376" name="TextBox 375"/>
          <p:cNvSpPr txBox="1"/>
          <p:nvPr/>
        </p:nvSpPr>
        <p:spPr>
          <a:xfrm>
            <a:off x="3143240" y="370261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หนองทุ่ม</a:t>
            </a:r>
            <a:endParaRPr lang="th-TH" sz="1800" b="1" dirty="0">
              <a:cs typeface="+mj-cs"/>
            </a:endParaRPr>
          </a:p>
        </p:txBody>
      </p:sp>
      <p:sp>
        <p:nvSpPr>
          <p:cNvPr id="379" name="TextBox 378"/>
          <p:cNvSpPr txBox="1"/>
          <p:nvPr/>
        </p:nvSpPr>
        <p:spPr>
          <a:xfrm>
            <a:off x="4643438" y="381470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00" b="1" dirty="0" smtClean="0"/>
              <a:t>วัดบ้านหนองทุ่ม</a:t>
            </a:r>
            <a:endParaRPr lang="th-TH" sz="1000" b="1" dirty="0"/>
          </a:p>
        </p:txBody>
      </p:sp>
      <p:pic>
        <p:nvPicPr>
          <p:cNvPr id="385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06" y="4000504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6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06" y="4152904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7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06" y="431145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8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06" y="445433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9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6" y="4643446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0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928926" y="2428868"/>
            <a:ext cx="285752" cy="142876"/>
          </a:xfrm>
          <a:prstGeom prst="rect">
            <a:avLst/>
          </a:prstGeom>
        </p:spPr>
      </p:pic>
      <p:pic>
        <p:nvPicPr>
          <p:cNvPr id="391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928926" y="2571744"/>
            <a:ext cx="285752" cy="142876"/>
          </a:xfrm>
          <a:prstGeom prst="rect">
            <a:avLst/>
          </a:prstGeom>
        </p:spPr>
      </p:pic>
      <p:pic>
        <p:nvPicPr>
          <p:cNvPr id="392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928926" y="2714620"/>
            <a:ext cx="285752" cy="142876"/>
          </a:xfrm>
          <a:prstGeom prst="rect">
            <a:avLst/>
          </a:prstGeom>
        </p:spPr>
      </p:pic>
      <p:pic>
        <p:nvPicPr>
          <p:cNvPr id="393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928926" y="2857496"/>
            <a:ext cx="285752" cy="142876"/>
          </a:xfrm>
          <a:prstGeom prst="rect">
            <a:avLst/>
          </a:prstGeom>
        </p:spPr>
      </p:pic>
      <p:pic>
        <p:nvPicPr>
          <p:cNvPr id="394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928926" y="3000372"/>
            <a:ext cx="285752" cy="142876"/>
          </a:xfrm>
          <a:prstGeom prst="rect">
            <a:avLst/>
          </a:prstGeom>
        </p:spPr>
      </p:pic>
      <p:pic>
        <p:nvPicPr>
          <p:cNvPr id="395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2928926" y="3143248"/>
            <a:ext cx="285752" cy="142876"/>
          </a:xfrm>
          <a:prstGeom prst="rect">
            <a:avLst/>
          </a:prstGeom>
        </p:spPr>
      </p:pic>
      <p:pic>
        <p:nvPicPr>
          <p:cNvPr id="396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35743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7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50030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8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64318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9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928934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0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78605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1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314324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04" name="ตัวเชื่อมต่อตรง 178"/>
          <p:cNvCxnSpPr/>
          <p:nvPr/>
        </p:nvCxnSpPr>
        <p:spPr>
          <a:xfrm rot="16200000" flipH="1">
            <a:off x="3143242" y="2357432"/>
            <a:ext cx="2071701" cy="214312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Oval 280"/>
          <p:cNvSpPr/>
          <p:nvPr/>
        </p:nvSpPr>
        <p:spPr>
          <a:xfrm flipH="1">
            <a:off x="5357818" y="2428868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6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407" name="TextBox 406"/>
          <p:cNvSpPr txBox="1"/>
          <p:nvPr/>
        </p:nvSpPr>
        <p:spPr>
          <a:xfrm>
            <a:off x="4929190" y="205953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หนองทุ่ม</a:t>
            </a:r>
            <a:endParaRPr lang="th-TH" sz="1800" b="1" dirty="0">
              <a:cs typeface="+mj-cs"/>
            </a:endParaRPr>
          </a:p>
        </p:txBody>
      </p:sp>
      <p:pic>
        <p:nvPicPr>
          <p:cNvPr id="408" name="Picture 1" descr="ผลการค้นหารูปภาพสำหรับ รูปบ้านการ์ตูน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2264" y="3786190"/>
            <a:ext cx="209805" cy="13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Picture 1" descr="ผลการค้นหารูปภาพสำหรับ รูปบ้านการ์ตูน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071942"/>
            <a:ext cx="209805" cy="13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Picture 1" descr="ผลการค้นหารูปภาพสำหรับ รูปบ้านการ์ตูน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6" y="3857628"/>
            <a:ext cx="209805" cy="13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Picture 1" descr="ผลการค้นหารูปภาพสำหรับ รูปบ้านการ์ตูน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6644" y="3714752"/>
            <a:ext cx="209805" cy="13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Picture 1" descr="ผลการค้นหารูปภาพสำหรับ รูปบ้านการ์ตูน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3834" y="3643314"/>
            <a:ext cx="209805" cy="13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643438" y="1000108"/>
            <a:ext cx="285752" cy="142876"/>
          </a:xfrm>
          <a:prstGeom prst="rect">
            <a:avLst/>
          </a:prstGeom>
        </p:spPr>
      </p:pic>
      <p:pic>
        <p:nvPicPr>
          <p:cNvPr id="414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643438" y="1142984"/>
            <a:ext cx="285752" cy="142876"/>
          </a:xfrm>
          <a:prstGeom prst="rect">
            <a:avLst/>
          </a:prstGeom>
        </p:spPr>
      </p:pic>
      <p:pic>
        <p:nvPicPr>
          <p:cNvPr id="415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643438" y="1285860"/>
            <a:ext cx="285752" cy="142876"/>
          </a:xfrm>
          <a:prstGeom prst="rect">
            <a:avLst/>
          </a:prstGeom>
        </p:spPr>
      </p:pic>
      <p:pic>
        <p:nvPicPr>
          <p:cNvPr id="416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643438" y="1428736"/>
            <a:ext cx="285752" cy="142876"/>
          </a:xfrm>
          <a:prstGeom prst="rect">
            <a:avLst/>
          </a:prstGeom>
        </p:spPr>
      </p:pic>
      <p:pic>
        <p:nvPicPr>
          <p:cNvPr id="417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643438" y="1643050"/>
            <a:ext cx="285752" cy="142876"/>
          </a:xfrm>
          <a:prstGeom prst="rect">
            <a:avLst/>
          </a:prstGeom>
        </p:spPr>
      </p:pic>
      <p:pic>
        <p:nvPicPr>
          <p:cNvPr id="418" name="Picture 581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210" t="-307" r="-198" b="67451"/>
          <a:stretch/>
        </p:blipFill>
        <p:spPr>
          <a:xfrm>
            <a:off x="4643438" y="1785926"/>
            <a:ext cx="285752" cy="142876"/>
          </a:xfrm>
          <a:prstGeom prst="rect">
            <a:avLst/>
          </a:prstGeom>
        </p:spPr>
      </p:pic>
      <p:pic>
        <p:nvPicPr>
          <p:cNvPr id="419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4324" y="92867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0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4324" y="107154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1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4324" y="121442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23" name="รูปแบบอิสระ 61"/>
          <p:cNvSpPr/>
          <p:nvPr/>
        </p:nvSpPr>
        <p:spPr>
          <a:xfrm rot="397385">
            <a:off x="822398" y="4074898"/>
            <a:ext cx="2555170" cy="456066"/>
          </a:xfrm>
          <a:custGeom>
            <a:avLst/>
            <a:gdLst>
              <a:gd name="connsiteX0" fmla="*/ 0 w 573206"/>
              <a:gd name="connsiteY0" fmla="*/ 0 h 20472"/>
              <a:gd name="connsiteX1" fmla="*/ 286603 w 573206"/>
              <a:gd name="connsiteY1" fmla="*/ 6824 h 20472"/>
              <a:gd name="connsiteX2" fmla="*/ 354842 w 573206"/>
              <a:gd name="connsiteY2" fmla="*/ 20472 h 20472"/>
              <a:gd name="connsiteX3" fmla="*/ 573206 w 573206"/>
              <a:gd name="connsiteY3" fmla="*/ 20472 h 20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206" h="20472">
                <a:moveTo>
                  <a:pt x="0" y="0"/>
                </a:moveTo>
                <a:cubicBezTo>
                  <a:pt x="95534" y="2275"/>
                  <a:pt x="191200" y="1320"/>
                  <a:pt x="286603" y="6824"/>
                </a:cubicBezTo>
                <a:cubicBezTo>
                  <a:pt x="309761" y="8160"/>
                  <a:pt x="331645" y="20472"/>
                  <a:pt x="354842" y="20472"/>
                </a:cubicBezTo>
                <a:lnTo>
                  <a:pt x="573206" y="20472"/>
                </a:lnTo>
              </a:path>
            </a:pathLst>
          </a:custGeom>
          <a:solidFill>
            <a:srgbClr val="00B0F0"/>
          </a:solidFill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5" name="รูปแบบอิสระ 61"/>
          <p:cNvSpPr/>
          <p:nvPr/>
        </p:nvSpPr>
        <p:spPr>
          <a:xfrm flipV="1">
            <a:off x="571472" y="1643050"/>
            <a:ext cx="4714908" cy="357190"/>
          </a:xfrm>
          <a:custGeom>
            <a:avLst/>
            <a:gdLst>
              <a:gd name="connsiteX0" fmla="*/ 0 w 573206"/>
              <a:gd name="connsiteY0" fmla="*/ 0 h 20472"/>
              <a:gd name="connsiteX1" fmla="*/ 286603 w 573206"/>
              <a:gd name="connsiteY1" fmla="*/ 6824 h 20472"/>
              <a:gd name="connsiteX2" fmla="*/ 354842 w 573206"/>
              <a:gd name="connsiteY2" fmla="*/ 20472 h 20472"/>
              <a:gd name="connsiteX3" fmla="*/ 573206 w 573206"/>
              <a:gd name="connsiteY3" fmla="*/ 20472 h 20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206" h="20472">
                <a:moveTo>
                  <a:pt x="0" y="0"/>
                </a:moveTo>
                <a:cubicBezTo>
                  <a:pt x="95534" y="2275"/>
                  <a:pt x="191200" y="1320"/>
                  <a:pt x="286603" y="6824"/>
                </a:cubicBezTo>
                <a:cubicBezTo>
                  <a:pt x="309761" y="8160"/>
                  <a:pt x="331645" y="20472"/>
                  <a:pt x="354842" y="20472"/>
                </a:cubicBezTo>
                <a:lnTo>
                  <a:pt x="573206" y="20472"/>
                </a:lnTo>
              </a:path>
            </a:pathLst>
          </a:custGeom>
          <a:solidFill>
            <a:srgbClr val="00B0F0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26" name="ตัวเชื่อมต่อตรง 178"/>
          <p:cNvCxnSpPr/>
          <p:nvPr/>
        </p:nvCxnSpPr>
        <p:spPr>
          <a:xfrm rot="5400000">
            <a:off x="1535886" y="1964522"/>
            <a:ext cx="2500329" cy="285752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รูปแบบอิสระ 61"/>
          <p:cNvSpPr/>
          <p:nvPr/>
        </p:nvSpPr>
        <p:spPr>
          <a:xfrm rot="1440754" flipV="1">
            <a:off x="5035403" y="2065358"/>
            <a:ext cx="2675073" cy="109718"/>
          </a:xfrm>
          <a:custGeom>
            <a:avLst/>
            <a:gdLst>
              <a:gd name="connsiteX0" fmla="*/ 0 w 573206"/>
              <a:gd name="connsiteY0" fmla="*/ 0 h 20472"/>
              <a:gd name="connsiteX1" fmla="*/ 286603 w 573206"/>
              <a:gd name="connsiteY1" fmla="*/ 6824 h 20472"/>
              <a:gd name="connsiteX2" fmla="*/ 354842 w 573206"/>
              <a:gd name="connsiteY2" fmla="*/ 20472 h 20472"/>
              <a:gd name="connsiteX3" fmla="*/ 573206 w 573206"/>
              <a:gd name="connsiteY3" fmla="*/ 20472 h 20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206" h="20472">
                <a:moveTo>
                  <a:pt x="0" y="0"/>
                </a:moveTo>
                <a:cubicBezTo>
                  <a:pt x="95534" y="2275"/>
                  <a:pt x="191200" y="1320"/>
                  <a:pt x="286603" y="6824"/>
                </a:cubicBezTo>
                <a:cubicBezTo>
                  <a:pt x="309761" y="8160"/>
                  <a:pt x="331645" y="20472"/>
                  <a:pt x="354842" y="20472"/>
                </a:cubicBezTo>
                <a:lnTo>
                  <a:pt x="573206" y="20472"/>
                </a:lnTo>
              </a:path>
            </a:pathLst>
          </a:custGeom>
          <a:solidFill>
            <a:srgbClr val="00B0F0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30" name="รูปแบบอิสระ 61"/>
          <p:cNvSpPr/>
          <p:nvPr/>
        </p:nvSpPr>
        <p:spPr>
          <a:xfrm rot="3930385" flipV="1">
            <a:off x="6835900" y="3796557"/>
            <a:ext cx="2859846" cy="156178"/>
          </a:xfrm>
          <a:custGeom>
            <a:avLst/>
            <a:gdLst>
              <a:gd name="connsiteX0" fmla="*/ 0 w 573206"/>
              <a:gd name="connsiteY0" fmla="*/ 0 h 20472"/>
              <a:gd name="connsiteX1" fmla="*/ 286603 w 573206"/>
              <a:gd name="connsiteY1" fmla="*/ 6824 h 20472"/>
              <a:gd name="connsiteX2" fmla="*/ 354842 w 573206"/>
              <a:gd name="connsiteY2" fmla="*/ 20472 h 20472"/>
              <a:gd name="connsiteX3" fmla="*/ 573206 w 573206"/>
              <a:gd name="connsiteY3" fmla="*/ 20472 h 20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206" h="20472">
                <a:moveTo>
                  <a:pt x="0" y="0"/>
                </a:moveTo>
                <a:cubicBezTo>
                  <a:pt x="95534" y="2275"/>
                  <a:pt x="191200" y="1320"/>
                  <a:pt x="286603" y="6824"/>
                </a:cubicBezTo>
                <a:cubicBezTo>
                  <a:pt x="309761" y="8160"/>
                  <a:pt x="331645" y="20472"/>
                  <a:pt x="354842" y="20472"/>
                </a:cubicBezTo>
                <a:lnTo>
                  <a:pt x="573206" y="20472"/>
                </a:lnTo>
              </a:path>
            </a:pathLst>
          </a:custGeom>
          <a:solidFill>
            <a:srgbClr val="00B0F0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33" name="เมฆ 432"/>
          <p:cNvSpPr/>
          <p:nvPr/>
        </p:nvSpPr>
        <p:spPr>
          <a:xfrm>
            <a:off x="2000232" y="928670"/>
            <a:ext cx="571504" cy="857256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chemeClr val="bg1"/>
                </a:solidFill>
              </a:rPr>
              <a:t>ป่าโคกข้อย</a:t>
            </a:r>
            <a:endParaRPr lang="th-TH" sz="1200" b="1" dirty="0">
              <a:solidFill>
                <a:schemeClr val="bg1"/>
              </a:solidFill>
            </a:endParaRPr>
          </a:p>
        </p:txBody>
      </p:sp>
      <p:pic>
        <p:nvPicPr>
          <p:cNvPr id="434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000232" y="7143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285984" y="7143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500298" y="857232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857356" y="107154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000232" y="857232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500298" y="1000108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643042" y="1500174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785918" y="1357298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457432" y="11715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857356" y="1500174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857356" y="1285860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000232" y="1643050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428860" y="1500174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457432" y="11715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785918" y="1643050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214546" y="7143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428860" y="785794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457432" y="11715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643174" y="1000108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571736" y="1285860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714612" y="714356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571736" y="1428736"/>
            <a:ext cx="214314" cy="36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Picture 1" descr="ผลการค้นหารูปภาพสำหรับ รูปต้นไม้การ์ตูน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428860" y="1643050"/>
            <a:ext cx="214314" cy="22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1739688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62" name="Oval 280"/>
          <p:cNvSpPr/>
          <p:nvPr/>
        </p:nvSpPr>
        <p:spPr>
          <a:xfrm flipH="1">
            <a:off x="5857884" y="3000372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7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463" name="TextBox 462"/>
          <p:cNvSpPr txBox="1"/>
          <p:nvPr/>
        </p:nvSpPr>
        <p:spPr>
          <a:xfrm>
            <a:off x="6072198" y="305966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หนองเสือ</a:t>
            </a:r>
            <a:endParaRPr lang="th-TH" sz="1800" b="1" dirty="0">
              <a:cs typeface="+mj-cs"/>
            </a:endParaRPr>
          </a:p>
        </p:txBody>
      </p:sp>
      <p:pic>
        <p:nvPicPr>
          <p:cNvPr id="464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6072198" y="2571744"/>
            <a:ext cx="285752" cy="142876"/>
          </a:xfrm>
          <a:prstGeom prst="rect">
            <a:avLst/>
          </a:prstGeom>
        </p:spPr>
      </p:pic>
      <p:pic>
        <p:nvPicPr>
          <p:cNvPr id="465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6072198" y="2724144"/>
            <a:ext cx="285752" cy="142876"/>
          </a:xfrm>
          <a:prstGeom prst="rect">
            <a:avLst/>
          </a:prstGeom>
        </p:spPr>
      </p:pic>
      <p:pic>
        <p:nvPicPr>
          <p:cNvPr id="466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6072198" y="2857496"/>
            <a:ext cx="285752" cy="142876"/>
          </a:xfrm>
          <a:prstGeom prst="rect">
            <a:avLst/>
          </a:prstGeom>
        </p:spPr>
      </p:pic>
      <p:pic>
        <p:nvPicPr>
          <p:cNvPr id="467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4" y="252550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8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4" y="2677906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9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6784" y="2844958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0" name="TextBox 469"/>
          <p:cNvSpPr txBox="1"/>
          <p:nvPr/>
        </p:nvSpPr>
        <p:spPr>
          <a:xfrm>
            <a:off x="2214546" y="4357694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  ลำห้วยสังกา</a:t>
            </a:r>
            <a:endParaRPr lang="th-TH" sz="800" b="1" dirty="0"/>
          </a:p>
        </p:txBody>
      </p:sp>
      <p:sp>
        <p:nvSpPr>
          <p:cNvPr id="471" name="TextBox 470"/>
          <p:cNvSpPr txBox="1"/>
          <p:nvPr/>
        </p:nvSpPr>
        <p:spPr>
          <a:xfrm>
            <a:off x="3286116" y="1641920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  ลำห้วยแสง</a:t>
            </a:r>
            <a:endParaRPr lang="th-TH" sz="800" b="1" dirty="0"/>
          </a:p>
        </p:txBody>
      </p:sp>
      <p:sp>
        <p:nvSpPr>
          <p:cNvPr id="472" name="TextBox 471"/>
          <p:cNvSpPr txBox="1"/>
          <p:nvPr/>
        </p:nvSpPr>
        <p:spPr>
          <a:xfrm>
            <a:off x="6000760" y="2071678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  ลำห้วยแสง</a:t>
            </a:r>
            <a:endParaRPr lang="th-TH" sz="800" b="1" dirty="0"/>
          </a:p>
        </p:txBody>
      </p:sp>
      <p:sp>
        <p:nvSpPr>
          <p:cNvPr id="473" name="TextBox 472"/>
          <p:cNvSpPr txBox="1"/>
          <p:nvPr/>
        </p:nvSpPr>
        <p:spPr>
          <a:xfrm>
            <a:off x="8501090" y="4213688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  ลำห้วยแสง</a:t>
            </a:r>
            <a:endParaRPr lang="th-TH" sz="800" b="1" dirty="0"/>
          </a:p>
        </p:txBody>
      </p:sp>
      <p:sp>
        <p:nvSpPr>
          <p:cNvPr id="474" name="TextBox 473"/>
          <p:cNvSpPr txBox="1"/>
          <p:nvPr/>
        </p:nvSpPr>
        <p:spPr>
          <a:xfrm>
            <a:off x="4000496" y="4785192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  ลำห้วยสังกา</a:t>
            </a:r>
            <a:endParaRPr lang="th-TH" sz="800" b="1" dirty="0"/>
          </a:p>
        </p:txBody>
      </p:sp>
      <p:sp>
        <p:nvSpPr>
          <p:cNvPr id="475" name="Oval 280"/>
          <p:cNvSpPr/>
          <p:nvPr/>
        </p:nvSpPr>
        <p:spPr>
          <a:xfrm flipH="1">
            <a:off x="4000496" y="3643314"/>
            <a:ext cx="428628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bg1"/>
                </a:solidFill>
              </a:rPr>
              <a:t>10</a:t>
            </a:r>
            <a:endParaRPr lang="th-TH" sz="700" b="1" dirty="0">
              <a:solidFill>
                <a:schemeClr val="bg1"/>
              </a:solidFill>
            </a:endParaRPr>
          </a:p>
        </p:txBody>
      </p:sp>
      <p:sp>
        <p:nvSpPr>
          <p:cNvPr id="476" name="TextBox 475"/>
          <p:cNvSpPr txBox="1"/>
          <p:nvPr/>
        </p:nvSpPr>
        <p:spPr>
          <a:xfrm>
            <a:off x="4357686" y="355973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หนองทุ่ม</a:t>
            </a:r>
            <a:endParaRPr lang="th-TH" sz="1800" b="1" dirty="0">
              <a:cs typeface="+mj-cs"/>
            </a:endParaRPr>
          </a:p>
        </p:txBody>
      </p:sp>
      <p:pic>
        <p:nvPicPr>
          <p:cNvPr id="478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357686" y="2643182"/>
            <a:ext cx="285752" cy="142876"/>
          </a:xfrm>
          <a:prstGeom prst="rect">
            <a:avLst/>
          </a:prstGeom>
        </p:spPr>
      </p:pic>
      <p:pic>
        <p:nvPicPr>
          <p:cNvPr id="479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357686" y="2786058"/>
            <a:ext cx="285752" cy="142876"/>
          </a:xfrm>
          <a:prstGeom prst="rect">
            <a:avLst/>
          </a:prstGeom>
        </p:spPr>
      </p:pic>
      <p:pic>
        <p:nvPicPr>
          <p:cNvPr id="480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357686" y="2928934"/>
            <a:ext cx="285752" cy="142876"/>
          </a:xfrm>
          <a:prstGeom prst="rect">
            <a:avLst/>
          </a:prstGeom>
        </p:spPr>
      </p:pic>
      <p:pic>
        <p:nvPicPr>
          <p:cNvPr id="481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4357686" y="3071810"/>
            <a:ext cx="285752" cy="142876"/>
          </a:xfrm>
          <a:prstGeom prst="rect">
            <a:avLst/>
          </a:prstGeom>
        </p:spPr>
      </p:pic>
      <p:pic>
        <p:nvPicPr>
          <p:cNvPr id="482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68572" y="2581268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83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2272" y="277352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84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4810" y="292592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85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2272" y="3071810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86" name="Oval 280"/>
          <p:cNvSpPr/>
          <p:nvPr/>
        </p:nvSpPr>
        <p:spPr>
          <a:xfrm flipH="1">
            <a:off x="1857356" y="2857496"/>
            <a:ext cx="285752" cy="285752"/>
          </a:xfrm>
          <a:prstGeom prst="ellips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9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487" name="TextBox 486"/>
          <p:cNvSpPr txBox="1"/>
          <p:nvPr/>
        </p:nvSpPr>
        <p:spPr>
          <a:xfrm>
            <a:off x="1285852" y="250030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cs typeface="+mj-cs"/>
              </a:rPr>
              <a:t>บ้าน</a:t>
            </a:r>
            <a:r>
              <a:rPr lang="th-TH" sz="1800" b="1" dirty="0" smtClean="0">
                <a:cs typeface="+mj-cs"/>
              </a:rPr>
              <a:t>หนองทุ่มพัฒนา</a:t>
            </a:r>
            <a:endParaRPr lang="th-TH" sz="1800" b="1" dirty="0">
              <a:cs typeface="+mj-cs"/>
            </a:endParaRPr>
          </a:p>
        </p:txBody>
      </p:sp>
      <p:pic>
        <p:nvPicPr>
          <p:cNvPr id="488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500034" y="2500306"/>
            <a:ext cx="285752" cy="142876"/>
          </a:xfrm>
          <a:prstGeom prst="rect">
            <a:avLst/>
          </a:prstGeom>
        </p:spPr>
      </p:pic>
      <p:pic>
        <p:nvPicPr>
          <p:cNvPr id="489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500034" y="2786058"/>
            <a:ext cx="285752" cy="142876"/>
          </a:xfrm>
          <a:prstGeom prst="rect">
            <a:avLst/>
          </a:prstGeom>
        </p:spPr>
      </p:pic>
      <p:pic>
        <p:nvPicPr>
          <p:cNvPr id="490" name="Picture 359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79" t="-307" r="84191" b="67451"/>
          <a:stretch/>
        </p:blipFill>
        <p:spPr>
          <a:xfrm>
            <a:off x="500034" y="2928934"/>
            <a:ext cx="285752" cy="142876"/>
          </a:xfrm>
          <a:prstGeom prst="rect">
            <a:avLst/>
          </a:prstGeom>
        </p:spPr>
      </p:pic>
      <p:pic>
        <p:nvPicPr>
          <p:cNvPr id="491" name="Picture 581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210" t="-307" r="-198" b="67451"/>
          <a:stretch/>
        </p:blipFill>
        <p:spPr>
          <a:xfrm>
            <a:off x="500034" y="3071810"/>
            <a:ext cx="285752" cy="142876"/>
          </a:xfrm>
          <a:prstGeom prst="rect">
            <a:avLst/>
          </a:prstGeom>
        </p:spPr>
      </p:pic>
      <p:pic>
        <p:nvPicPr>
          <p:cNvPr id="492" name="Picture 360"/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34" t="430" r="67378" b="66714"/>
          <a:stretch/>
        </p:blipFill>
        <p:spPr>
          <a:xfrm>
            <a:off x="500034" y="2643182"/>
            <a:ext cx="285752" cy="142877"/>
          </a:xfrm>
          <a:prstGeom prst="rect">
            <a:avLst/>
          </a:prstGeom>
        </p:spPr>
      </p:pic>
      <p:pic>
        <p:nvPicPr>
          <p:cNvPr id="493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006" y="2428868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4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482" y="2581268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5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482" y="2739820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6" name="Picture 14" descr="รูปภาพที่เกี่ยวข้อง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482" y="3025572"/>
            <a:ext cx="189114" cy="1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7" name="Picture 10" descr="ผลการค้นหารูปภาพสำหรับ สัญลักษณ์ หมู่บ้าน กราฟฟิก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182" y="2916396"/>
            <a:ext cx="155414" cy="15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8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736" y="378619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08" y="5143512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0" y="5429264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3306" y="4357694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94" y="3857628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2108" y="4929198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94" y="4572008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2143116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1048" y="2214554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4810" y="2143116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4" y="2214554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68" y="2285992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6578" y="2214554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3116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7950" y="2214554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0958" y="2357430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40" y="3643314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Picture 1" descr="ผลการค้นหารูปภาพสำหรับ รูปต้นไม้การ์ตูน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928934"/>
            <a:ext cx="338424" cy="24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00702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4" y="521495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521495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5429264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0430" y="3571876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8148" y="378619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396" y="4572008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6644" y="4357694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50057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4429132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20" y="4143380"/>
            <a:ext cx="309892" cy="243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Picture 1" descr="ผลการค้นหารูปภาพสำหรับ รูปต้นไม้การ์ตูน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20" y="3786190"/>
            <a:ext cx="309892" cy="243841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TextBox 535"/>
          <p:cNvSpPr txBox="1"/>
          <p:nvPr/>
        </p:nvSpPr>
        <p:spPr>
          <a:xfrm>
            <a:off x="6929454" y="851655"/>
            <a:ext cx="1571636" cy="577081"/>
          </a:xfrm>
          <a:prstGeom prst="rect">
            <a:avLst/>
          </a:prstGeom>
          <a:solidFill>
            <a:srgbClr val="FCCAF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05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ศูนย์เรียนรู้เศรษฐกิจพอเพียงแนวทางพระราชดำริ ภาคตะวันออกเฉียงเหนือ หมู่</a:t>
            </a:r>
            <a:r>
              <a:rPr lang="en-US" sz="105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 </a:t>
            </a:r>
            <a:r>
              <a:rPr lang="th-TH" sz="105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บ้านหนองเผือก</a:t>
            </a:r>
          </a:p>
        </p:txBody>
      </p:sp>
      <p:sp>
        <p:nvSpPr>
          <p:cNvPr id="538" name="Oval 232"/>
          <p:cNvSpPr/>
          <p:nvPr/>
        </p:nvSpPr>
        <p:spPr>
          <a:xfrm flipH="1">
            <a:off x="5929322" y="642918"/>
            <a:ext cx="571504" cy="407330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00" dirty="0" smtClean="0">
                <a:solidFill>
                  <a:schemeClr val="tx1"/>
                </a:solidFill>
              </a:rPr>
              <a:t>กำหนดข้อตกลง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541" name="ตัวเชื่อมต่อตรง 540"/>
          <p:cNvCxnSpPr>
            <a:stCxn id="538" idx="1"/>
            <a:endCxn id="536" idx="1"/>
          </p:cNvCxnSpPr>
          <p:nvPr/>
        </p:nvCxnSpPr>
        <p:spPr>
          <a:xfrm rot="16200000" flipH="1">
            <a:off x="6454479" y="665222"/>
            <a:ext cx="437626" cy="5123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2" name="Oval 232"/>
          <p:cNvSpPr/>
          <p:nvPr/>
        </p:nvSpPr>
        <p:spPr>
          <a:xfrm flipH="1">
            <a:off x="5929322" y="1142984"/>
            <a:ext cx="571504" cy="407330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00" dirty="0" smtClean="0">
                <a:solidFill>
                  <a:schemeClr val="tx1"/>
                </a:solidFill>
              </a:rPr>
              <a:t>ขยายเครือข่าย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43" name="Oval 232"/>
          <p:cNvSpPr/>
          <p:nvPr/>
        </p:nvSpPr>
        <p:spPr>
          <a:xfrm flipH="1">
            <a:off x="5929322" y="1664348"/>
            <a:ext cx="571504" cy="407330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00" dirty="0" smtClean="0">
                <a:solidFill>
                  <a:schemeClr val="tx1"/>
                </a:solidFill>
              </a:rPr>
              <a:t>ถ่ายทอดความรู้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544" name="ตัวเชื่อมต่อตรง 543"/>
          <p:cNvCxnSpPr>
            <a:stCxn id="542" idx="2"/>
            <a:endCxn id="536" idx="1"/>
          </p:cNvCxnSpPr>
          <p:nvPr/>
        </p:nvCxnSpPr>
        <p:spPr>
          <a:xfrm flipV="1">
            <a:off x="6500826" y="1140196"/>
            <a:ext cx="428628" cy="2064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5" name="ตัวเชื่อมต่อตรง 544"/>
          <p:cNvCxnSpPr>
            <a:stCxn id="543" idx="2"/>
            <a:endCxn id="536" idx="1"/>
          </p:cNvCxnSpPr>
          <p:nvPr/>
        </p:nvCxnSpPr>
        <p:spPr>
          <a:xfrm flipV="1">
            <a:off x="6500826" y="1140196"/>
            <a:ext cx="428628" cy="727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1" name="Oval 232"/>
          <p:cNvSpPr/>
          <p:nvPr/>
        </p:nvSpPr>
        <p:spPr>
          <a:xfrm flipH="1">
            <a:off x="6572264" y="1857364"/>
            <a:ext cx="571504" cy="407330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00" dirty="0" smtClean="0">
                <a:solidFill>
                  <a:schemeClr val="tx1"/>
                </a:solidFill>
              </a:rPr>
              <a:t>ปลูกจิตสำนึก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552" name="ตัวเชื่อมต่อตรง 551"/>
          <p:cNvCxnSpPr>
            <a:stCxn id="551" idx="0"/>
            <a:endCxn id="536" idx="1"/>
          </p:cNvCxnSpPr>
          <p:nvPr/>
        </p:nvCxnSpPr>
        <p:spPr>
          <a:xfrm rot="5400000" flipH="1" flipV="1">
            <a:off x="6535151" y="1463061"/>
            <a:ext cx="717168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7" name="Oval 232"/>
          <p:cNvSpPr/>
          <p:nvPr/>
        </p:nvSpPr>
        <p:spPr>
          <a:xfrm flipH="1">
            <a:off x="7215206" y="1928802"/>
            <a:ext cx="571504" cy="407330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00" dirty="0" smtClean="0">
                <a:solidFill>
                  <a:schemeClr val="tx1"/>
                </a:solidFill>
              </a:rPr>
              <a:t>สร้างรายได้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558" name="ตัวเชื่อมต่อตรง 557"/>
          <p:cNvCxnSpPr>
            <a:stCxn id="557" idx="0"/>
            <a:endCxn id="536" idx="1"/>
          </p:cNvCxnSpPr>
          <p:nvPr/>
        </p:nvCxnSpPr>
        <p:spPr>
          <a:xfrm rot="16200000" flipV="1">
            <a:off x="6820903" y="1248747"/>
            <a:ext cx="788606" cy="571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Oval 232"/>
          <p:cNvSpPr/>
          <p:nvPr/>
        </p:nvSpPr>
        <p:spPr>
          <a:xfrm flipH="1">
            <a:off x="7715272" y="1714488"/>
            <a:ext cx="571504" cy="407330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00" dirty="0" smtClean="0">
                <a:solidFill>
                  <a:schemeClr val="tx1"/>
                </a:solidFill>
              </a:rPr>
              <a:t>ลดรายจ่าย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381" name="ตัวเชื่อมต่อตรง 380"/>
          <p:cNvCxnSpPr>
            <a:stCxn id="380" idx="7"/>
            <a:endCxn id="536" idx="1"/>
          </p:cNvCxnSpPr>
          <p:nvPr/>
        </p:nvCxnSpPr>
        <p:spPr>
          <a:xfrm rot="16200000" flipV="1">
            <a:off x="7047239" y="1022411"/>
            <a:ext cx="633944" cy="869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4" name="คำบรรยายภาพแบบเส้น 1 383"/>
          <p:cNvSpPr/>
          <p:nvPr/>
        </p:nvSpPr>
        <p:spPr>
          <a:xfrm rot="5400000">
            <a:off x="8001024" y="2214554"/>
            <a:ext cx="1071570" cy="928694"/>
          </a:xfrm>
          <a:prstGeom prst="borderCallout1">
            <a:avLst>
              <a:gd name="adj1" fmla="val 35470"/>
              <a:gd name="adj2" fmla="val -2698"/>
              <a:gd name="adj3" fmla="val 78132"/>
              <a:gd name="adj4" fmla="val -6167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403" name="TextBox 402"/>
          <p:cNvSpPr txBox="1"/>
          <p:nvPr/>
        </p:nvSpPr>
        <p:spPr>
          <a:xfrm>
            <a:off x="8143900" y="2143116"/>
            <a:ext cx="857256" cy="13388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 </a:t>
            </a:r>
            <a:r>
              <a:rPr lang="en-US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ไร่ </a:t>
            </a:r>
            <a:r>
              <a:rPr lang="en-US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แสน</a:t>
            </a:r>
          </a:p>
          <a:p>
            <a:pPr marL="171450" indent="-171450">
              <a:buFontTx/>
              <a:buChar char="-"/>
            </a:pP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โครงการเกษตร </a:t>
            </a:r>
            <a:r>
              <a:rPr lang="en-US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ขั้น</a:t>
            </a:r>
          </a:p>
          <a:p>
            <a:pPr marL="171450" indent="-171450">
              <a:buFontTx/>
              <a:buChar char="-"/>
            </a:pP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โรงเรียนนักปกครองท้องถิ่น จ</a:t>
            </a:r>
            <a:r>
              <a:rPr lang="en-US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มหาสารคาม</a:t>
            </a:r>
          </a:p>
          <a:p>
            <a:pPr marL="171450" indent="-171450">
              <a:buFontTx/>
              <a:buChar char="-"/>
            </a:pPr>
            <a:r>
              <a:rPr lang="th-TH" sz="9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เกษตรกรรมยั่งยืน</a:t>
            </a:r>
          </a:p>
        </p:txBody>
      </p:sp>
      <p:pic>
        <p:nvPicPr>
          <p:cNvPr id="1026" name="Picture 2" descr="C:\Documents and Settings\020633\Desktop\New Folder\1915811_948364958580547_3532532975479476734_n.jpg"/>
          <p:cNvPicPr>
            <a:picLocks noChangeAspect="1" noChangeArrowheads="1"/>
          </p:cNvPicPr>
          <p:nvPr/>
        </p:nvPicPr>
        <p:blipFill>
          <a:blip r:embed="rId56" cstate="print"/>
          <a:srcRect/>
          <a:stretch>
            <a:fillRect/>
          </a:stretch>
        </p:blipFill>
        <p:spPr bwMode="auto">
          <a:xfrm>
            <a:off x="7929587" y="3500438"/>
            <a:ext cx="1143008" cy="857256"/>
          </a:xfrm>
          <a:prstGeom prst="rect">
            <a:avLst/>
          </a:prstGeom>
          <a:noFill/>
        </p:spPr>
      </p:pic>
      <p:pic>
        <p:nvPicPr>
          <p:cNvPr id="405" name="Picture 2" descr="ผลการค้นหารูปภาพสำหรับ รูปเจดีวัดการ์ตูน"/>
          <p:cNvPicPr/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28" y="3929066"/>
            <a:ext cx="472321" cy="401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2" name="TextBox 421"/>
          <p:cNvSpPr txBox="1"/>
          <p:nvPr/>
        </p:nvSpPr>
        <p:spPr>
          <a:xfrm>
            <a:off x="1714480" y="4070812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b="1" dirty="0" smtClean="0"/>
              <a:t>วัดบ้านม่วง</a:t>
            </a:r>
            <a:endParaRPr lang="th-TH" sz="800" b="1" dirty="0"/>
          </a:p>
        </p:txBody>
      </p:sp>
      <p:pic>
        <p:nvPicPr>
          <p:cNvPr id="1027" name="Picture 3" descr="C:\Documents and Settings\020633\Desktop\New Folder\10394054_873331322725529_4812850741645145717_n.jpg"/>
          <p:cNvPicPr>
            <a:picLocks noChangeAspect="1" noChangeArrowheads="1"/>
          </p:cNvPicPr>
          <p:nvPr/>
        </p:nvPicPr>
        <p:blipFill>
          <a:blip r:embed="rId57" cstate="print"/>
          <a:srcRect/>
          <a:stretch>
            <a:fillRect/>
          </a:stretch>
        </p:blipFill>
        <p:spPr bwMode="auto">
          <a:xfrm>
            <a:off x="7929586" y="4429132"/>
            <a:ext cx="1143008" cy="857256"/>
          </a:xfrm>
          <a:prstGeom prst="rect">
            <a:avLst/>
          </a:prstGeom>
          <a:noFill/>
        </p:spPr>
      </p:pic>
      <p:pic>
        <p:nvPicPr>
          <p:cNvPr id="1029" name="Picture 5" descr="C:\Documents and Settings\020633\Desktop\New Folder\ศูนย์เรียนรู้ 2.jpg"/>
          <p:cNvPicPr>
            <a:picLocks noChangeAspect="1" noChangeArrowheads="1"/>
          </p:cNvPicPr>
          <p:nvPr/>
        </p:nvPicPr>
        <p:blipFill>
          <a:blip r:embed="rId58" cstate="print"/>
          <a:srcRect/>
          <a:stretch>
            <a:fillRect/>
          </a:stretch>
        </p:blipFill>
        <p:spPr bwMode="auto">
          <a:xfrm>
            <a:off x="7929586" y="5357826"/>
            <a:ext cx="1143008" cy="857224"/>
          </a:xfrm>
          <a:prstGeom prst="rect">
            <a:avLst/>
          </a:prstGeom>
          <a:noFill/>
        </p:spPr>
      </p:pic>
      <p:pic>
        <p:nvPicPr>
          <p:cNvPr id="429" name="Picture 1" descr="ผลการค้นหารูปภาพสำหรับ รูปเสาธงการ์ตูน"/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ackgroundRemoval t="0" b="100000" l="9931" r="89376">
                        <a14:backgroundMark x1="0" y1="51460" x2="99307" y2="506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46" y="4714884"/>
            <a:ext cx="285752" cy="354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รูปภาพ 109" descr="key_img2.png"/>
          <p:cNvPicPr/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28794" y="4714884"/>
            <a:ext cx="429334" cy="220283"/>
          </a:xfrm>
          <a:prstGeom prst="rect">
            <a:avLst/>
          </a:prstGeom>
        </p:spPr>
      </p:pic>
      <p:sp>
        <p:nvSpPr>
          <p:cNvPr id="432" name="TextBox 431"/>
          <p:cNvSpPr txBox="1"/>
          <p:nvPr/>
        </p:nvSpPr>
        <p:spPr>
          <a:xfrm>
            <a:off x="1785918" y="4500570"/>
            <a:ext cx="1428760" cy="23083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900" b="1" dirty="0" smtClean="0"/>
              <a:t>โรงเรียนบ้านหนองตาไก้เผือกใต้วิทยา</a:t>
            </a:r>
            <a:endParaRPr lang="th-TH" sz="900" b="1" dirty="0"/>
          </a:p>
        </p:txBody>
      </p:sp>
      <p:pic>
        <p:nvPicPr>
          <p:cNvPr id="458" name="รูปภาพ 109" descr="key_img2.png"/>
          <p:cNvPicPr/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57686" y="5566171"/>
            <a:ext cx="429334" cy="220283"/>
          </a:xfrm>
          <a:prstGeom prst="rect">
            <a:avLst/>
          </a:prstGeom>
        </p:spPr>
      </p:pic>
      <p:pic>
        <p:nvPicPr>
          <p:cNvPr id="459" name="Picture 1" descr="ผลการค้นหารูปภาพสำหรับ รูปเสาธงการ์ตูน"/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ackgroundRemoval t="0" b="100000" l="9931" r="89376">
                        <a14:backgroundMark x1="0" y1="51460" x2="99307" y2="506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5500702"/>
            <a:ext cx="285752" cy="354583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TextBox 459"/>
          <p:cNvSpPr txBox="1"/>
          <p:nvPr/>
        </p:nvSpPr>
        <p:spPr>
          <a:xfrm>
            <a:off x="4357686" y="5198432"/>
            <a:ext cx="1428760" cy="23083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900" b="1" dirty="0" smtClean="0"/>
              <a:t>โรงเรียนบ้านหนองแสงน้อย</a:t>
            </a:r>
            <a:endParaRPr lang="th-TH" sz="900" b="1" dirty="0"/>
          </a:p>
        </p:txBody>
      </p:sp>
    </p:spTree>
    <p:extLst>
      <p:ext uri="{BB962C8B-B14F-4D97-AF65-F5344CB8AC3E}">
        <p14:creationId xmlns:p14="http://schemas.microsoft.com/office/powerpoint/2010/main" xmlns="" val="11633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326</TotalTime>
  <Words>445</Words>
  <Application>Microsoft Office PowerPoint</Application>
  <PresentationFormat>นำเสนอทางหน้าจอ (4:3)</PresentationFormat>
  <Paragraphs>120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ทางเดิน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</dc:creator>
  <cp:lastModifiedBy>020633</cp:lastModifiedBy>
  <cp:revision>51</cp:revision>
  <dcterms:created xsi:type="dcterms:W3CDTF">2017-07-12T21:02:26Z</dcterms:created>
  <dcterms:modified xsi:type="dcterms:W3CDTF">2017-07-13T06:34:53Z</dcterms:modified>
</cp:coreProperties>
</file>